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D9C782-4514-4BAF-A43F-FB3A3EB47BD8}" v="2499" dt="2022-09-12T02:31:59.2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7" y="57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5334697D-E5AB-4CC0-841E-87BB009C59EC}"/>
    <pc:docChg chg="undo custSel addSld delSld modSld">
      <pc:chgData name="TAN Mei Yi [Harrisdale Senior High School]" userId="f9f029c9-d743-4d60-9f2c-e74bdec1ab07" providerId="ADAL" clId="{5334697D-E5AB-4CC0-841E-87BB009C59EC}" dt="2022-09-06T05:01:17.358" v="2051" actId="20577"/>
      <pc:docMkLst>
        <pc:docMk/>
      </pc:docMkLst>
      <pc:sldChg chg="modSp mod">
        <pc:chgData name="TAN Mei Yi [Harrisdale Senior High School]" userId="f9f029c9-d743-4d60-9f2c-e74bdec1ab07" providerId="ADAL" clId="{5334697D-E5AB-4CC0-841E-87BB009C59EC}" dt="2022-09-05T04:48:10.408" v="35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5334697D-E5AB-4CC0-841E-87BB009C59EC}" dt="2022-09-05T04:48:10.408" v="35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4265261980" sldId="260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4:55:30.839" v="1795" actId="14100"/>
        <pc:sldMkLst>
          <pc:docMk/>
          <pc:sldMk cId="1649820902" sldId="265"/>
        </pc:sldMkLst>
        <pc:spChg chg="add mod">
          <ac:chgData name="TAN Mei Yi [Harrisdale Senior High School]" userId="f9f029c9-d743-4d60-9f2c-e74bdec1ab07" providerId="ADAL" clId="{5334697D-E5AB-4CC0-841E-87BB009C59EC}" dt="2022-09-06T04:51:49.642" v="1570" actId="1076"/>
          <ac:spMkLst>
            <pc:docMk/>
            <pc:sldMk cId="1649820902" sldId="265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45.712" v="1569" actId="403"/>
          <ac:spMkLst>
            <pc:docMk/>
            <pc:sldMk cId="1649820902" sldId="26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6T04:48:50.076" v="1360"/>
          <ac:spMkLst>
            <pc:docMk/>
            <pc:sldMk cId="1649820902" sldId="265"/>
            <ac:spMk id="4" creationId="{401C8C6F-BBA9-CFE4-790F-A03BB558830C}"/>
          </ac:spMkLst>
        </pc:spChg>
        <pc:spChg chg="del">
          <ac:chgData name="TAN Mei Yi [Harrisdale Senior High School]" userId="f9f029c9-d743-4d60-9f2c-e74bdec1ab07" providerId="ADAL" clId="{5334697D-E5AB-4CC0-841E-87BB009C59EC}" dt="2022-09-06T04:48:17.253" v="1302" actId="478"/>
          <ac:spMkLst>
            <pc:docMk/>
            <pc:sldMk cId="1649820902" sldId="265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09.164" v="1495" actId="20577"/>
          <ac:spMkLst>
            <pc:docMk/>
            <pc:sldMk cId="1649820902" sldId="265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1:54.428" v="1571" actId="1076"/>
          <ac:spMkLst>
            <pc:docMk/>
            <pc:sldMk cId="1649820902" sldId="265"/>
            <ac:spMk id="7" creationId="{DD8265C7-B043-0909-9473-05F0324408F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2:36.405" v="1582" actId="1076"/>
          <ac:spMkLst>
            <pc:docMk/>
            <pc:sldMk cId="1649820902" sldId="265"/>
            <ac:spMk id="8" creationId="{6BF06506-D408-1ACB-6E64-81CD74E81AF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3:04.066" v="1599" actId="1076"/>
          <ac:spMkLst>
            <pc:docMk/>
            <pc:sldMk cId="1649820902" sldId="265"/>
            <ac:spMk id="9" creationId="{3EBF823F-BAA6-7129-CC97-25DC1A943AF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5:30.839" v="1795" actId="14100"/>
          <ac:spMkLst>
            <pc:docMk/>
            <pc:sldMk cId="1649820902" sldId="265"/>
            <ac:spMk id="10" creationId="{73BA4F4F-20BA-DE92-8834-1F7A645A8754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2388584294" sldId="266"/>
        </pc:sldMkLst>
      </pc:sldChg>
      <pc:sldChg chg="modSp add mod">
        <pc:chgData name="TAN Mei Yi [Harrisdale Senior High School]" userId="f9f029c9-d743-4d60-9f2c-e74bdec1ab07" providerId="ADAL" clId="{5334697D-E5AB-4CC0-841E-87BB009C59EC}" dt="2022-09-06T02:30:36.599" v="689" actId="20577"/>
        <pc:sldMkLst>
          <pc:docMk/>
          <pc:sldMk cId="3198166593" sldId="279"/>
        </pc:sldMkLst>
        <pc:spChg chg="mod">
          <ac:chgData name="TAN Mei Yi [Harrisdale Senior High School]" userId="f9f029c9-d743-4d60-9f2c-e74bdec1ab07" providerId="ADAL" clId="{5334697D-E5AB-4CC0-841E-87BB009C59EC}" dt="2022-09-06T02:30:36.599" v="689" actId="20577"/>
          <ac:spMkLst>
            <pc:docMk/>
            <pc:sldMk cId="3198166593" sldId="279"/>
            <ac:spMk id="4" creationId="{72FD72F0-D346-4484-930F-8042CBD15A4A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5T05:12:11.789" v="379" actId="1076"/>
        <pc:sldMkLst>
          <pc:docMk/>
          <pc:sldMk cId="3435920941" sldId="280"/>
        </pc:sldMkLst>
        <pc:spChg chg="del">
          <ac:chgData name="TAN Mei Yi [Harrisdale Senior High School]" userId="f9f029c9-d743-4d60-9f2c-e74bdec1ab07" providerId="ADAL" clId="{5334697D-E5AB-4CC0-841E-87BB009C59EC}" dt="2022-09-05T04:50:07.199" v="50" actId="478"/>
          <ac:spMkLst>
            <pc:docMk/>
            <pc:sldMk cId="3435920941" sldId="28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4:59:54.883" v="195" actId="14100"/>
          <ac:spMkLst>
            <pc:docMk/>
            <pc:sldMk cId="3435920941" sldId="28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4:50:09.709" v="51" actId="478"/>
          <ac:spMkLst>
            <pc:docMk/>
            <pc:sldMk cId="3435920941" sldId="280"/>
            <ac:spMk id="5" creationId="{CF9F164B-F36C-23DE-80E5-2423B7F4688B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4:59:56.500" v="196" actId="1076"/>
          <ac:spMkLst>
            <pc:docMk/>
            <pc:sldMk cId="3435920941" sldId="280"/>
            <ac:spMk id="6" creationId="{5A3CA056-E78E-C63D-7A44-4C48EF21CD27}"/>
          </ac:spMkLst>
        </pc:spChg>
        <pc:spChg chg="mod">
          <ac:chgData name="TAN Mei Yi [Harrisdale Senior High School]" userId="f9f029c9-d743-4d60-9f2c-e74bdec1ab07" providerId="ADAL" clId="{5334697D-E5AB-4CC0-841E-87BB009C59EC}" dt="2022-09-05T04:50:04.775" v="49" actId="20577"/>
          <ac:spMkLst>
            <pc:docMk/>
            <pc:sldMk cId="3435920941" sldId="280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1.717" v="366" actId="20577"/>
          <ac:spMkLst>
            <pc:docMk/>
            <pc:sldMk cId="3435920941" sldId="280"/>
            <ac:spMk id="10" creationId="{CCC0328F-65C5-8DF5-75C4-96087A5D604A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5:54.535" v="258"/>
          <ac:spMkLst>
            <pc:docMk/>
            <pc:sldMk cId="3435920941" sldId="280"/>
            <ac:spMk id="11" creationId="{A2302461-76C2-EB75-B3E6-3F75201F15A4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6.981" v="367" actId="1076"/>
          <ac:spMkLst>
            <pc:docMk/>
            <pc:sldMk cId="3435920941" sldId="280"/>
            <ac:spMk id="12" creationId="{A99721F5-4835-747C-4231-94B0C97CC7B4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7:16.559" v="304"/>
          <ac:spMkLst>
            <pc:docMk/>
            <pc:sldMk cId="3435920941" sldId="280"/>
            <ac:spMk id="13" creationId="{911A2CB8-0161-C780-6807-D8E0B42E4C00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47.805" v="373" actId="20577"/>
          <ac:spMkLst>
            <pc:docMk/>
            <pc:sldMk cId="3435920941" sldId="280"/>
            <ac:spMk id="14" creationId="{48D0F5BD-DB60-C41D-6B78-9468D02FFD0E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12:11.789" v="379" actId="1076"/>
          <ac:spMkLst>
            <pc:docMk/>
            <pc:sldMk cId="3435920941" sldId="280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04:52.400" v="200"/>
          <ac:picMkLst>
            <pc:docMk/>
            <pc:sldMk cId="3435920941" sldId="280"/>
            <ac:picMk id="9" creationId="{D3B32E33-743B-1D16-FB95-5274FAB9E81F}"/>
          </ac:picMkLst>
        </pc:picChg>
        <pc:inkChg chg="del">
          <ac:chgData name="TAN Mei Yi [Harrisdale Senior High School]" userId="f9f029c9-d743-4d60-9f2c-e74bdec1ab07" providerId="ADAL" clId="{5334697D-E5AB-4CC0-841E-87BB009C59EC}" dt="2022-09-05T04:50:15.293" v="53" actId="478"/>
          <ac:inkMkLst>
            <pc:docMk/>
            <pc:sldMk cId="3435920941" sldId="280"/>
            <ac:inkMk id="28" creationId="{00000000-0000-0000-0000-000000000000}"/>
          </ac:inkMkLst>
        </pc:inkChg>
        <pc:inkChg chg="del">
          <ac:chgData name="TAN Mei Yi [Harrisdale Senior High School]" userId="f9f029c9-d743-4d60-9f2c-e74bdec1ab07" providerId="ADAL" clId="{5334697D-E5AB-4CC0-841E-87BB009C59EC}" dt="2022-09-05T04:50:17.445" v="54" actId="478"/>
          <ac:inkMkLst>
            <pc:docMk/>
            <pc:sldMk cId="3435920941" sldId="280"/>
            <ac:inkMk id="43" creationId="{00000000-0000-0000-0000-000000000000}"/>
          </ac:inkMkLst>
        </pc:ink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79129893" sldId="281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626120111" sldId="286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738891559" sldId="309"/>
        </pc:sldMkLst>
      </pc:sldChg>
      <pc:sldChg chg="modSp mod">
        <pc:chgData name="TAN Mei Yi [Harrisdale Senior High School]" userId="f9f029c9-d743-4d60-9f2c-e74bdec1ab07" providerId="ADAL" clId="{5334697D-E5AB-4CC0-841E-87BB009C59EC}" dt="2022-09-06T05:01:17.358" v="2051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5334697D-E5AB-4CC0-841E-87BB009C59EC}" dt="2022-09-06T05:01:17.358" v="2051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6T02:38:20.061" v="1023" actId="1035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5334697D-E5AB-4CC0-841E-87BB009C59EC}" dt="2022-09-06T02:33:34.790" v="842" actId="20577"/>
          <ac:spMkLst>
            <pc:docMk/>
            <pc:sldMk cId="3104745158" sldId="32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8.281" v="936" actId="1035"/>
          <ac:spMkLst>
            <pc:docMk/>
            <pc:sldMk cId="3104745158" sldId="321"/>
            <ac:spMk id="27" creationId="{97F271CA-8794-9A07-70E2-86F2C18F4CD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2.332" v="926" actId="1076"/>
          <ac:spMkLst>
            <pc:docMk/>
            <pc:sldMk cId="3104745158" sldId="321"/>
            <ac:spMk id="28" creationId="{43DEE0AB-2CEF-2242-3FB9-8D0F483A6F9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5.065" v="930" actId="1036"/>
          <ac:spMkLst>
            <pc:docMk/>
            <pc:sldMk cId="3104745158" sldId="321"/>
            <ac:spMk id="29" creationId="{21732737-7245-4FE4-416F-2827666AED6D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20.061" v="1023" actId="1035"/>
          <ac:spMkLst>
            <pc:docMk/>
            <pc:sldMk cId="3104745158" sldId="321"/>
            <ac:spMk id="30" creationId="{06BFEA6C-B543-0340-7F7F-594D9AC4850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18.049" v="1020" actId="1035"/>
          <ac:spMkLst>
            <pc:docMk/>
            <pc:sldMk cId="3104745158" sldId="321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1" creationId="{A6D6023E-26AE-483F-5C67-255BCAEDB8B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2" creationId="{47DD335D-7CB1-0455-A2A2-E442FB450594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3" creationId="{414B6FF7-1295-3997-BC77-E7A3E002E6E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4" creationId="{A71B26A6-3197-B9EE-A3A6-32F5B111CA4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5" creationId="{67231FD1-F873-43FC-D81F-957E0D4C116E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6" creationId="{BC69B680-C73F-C522-5130-8CB887EF9C5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7" creationId="{E0BEC5A0-3D3E-B1B8-46DD-191A2A3DD90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8" creationId="{D86B9242-5727-18B6-C231-7C2DE28CE8C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9" creationId="{D1579685-06F8-A807-4456-E80260B71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0" creationId="{6511CFD3-3E11-BBA3-1ADB-CFD971DB9CB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1" creationId="{EEC65CC8-99B9-7DF6-AD54-1057559A889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2" creationId="{E3295B56-FECF-5501-FF1E-1184289F454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3" creationId="{F79B2AE3-BF63-9C85-04BC-27256C9BF973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4" creationId="{25E8A7DB-84A9-5363-269D-AA517EDEC0B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5" creationId="{6597AD6C-C195-06A6-5E5C-43CAC75FE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6" creationId="{D406B99A-08BC-13AF-D485-B5E590DAB1AA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7" creationId="{92F6B292-425A-1106-DDC6-58DC6B2B774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09.092" v="1017" actId="1076"/>
          <ac:spMkLst>
            <pc:docMk/>
            <pc:sldMk cId="3104745158" sldId="321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37" creationId="{87573DEC-BC6D-4D0D-719B-CFCFECA7938B}"/>
          </ac:grpSpMkLst>
        </pc:grpChg>
        <pc:graphicFrameChg chg="add mod modGraphic">
          <ac:chgData name="TAN Mei Yi [Harrisdale Senior High School]" userId="f9f029c9-d743-4d60-9f2c-e74bdec1ab07" providerId="ADAL" clId="{5334697D-E5AB-4CC0-841E-87BB009C59EC}" dt="2022-09-06T02:35:43.061" v="912" actId="20577"/>
          <ac:graphicFrameMkLst>
            <pc:docMk/>
            <pc:sldMk cId="3104745158" sldId="321"/>
            <ac:graphicFrameMk id="15" creationId="{D596007C-9777-4D77-85EC-07819A3A1984}"/>
          </ac:graphicFrameMkLst>
        </pc:graphicFrameChg>
        <pc:picChg chg="add del mod modCrop">
          <ac:chgData name="TAN Mei Yi [Harrisdale Senior High School]" userId="f9f029c9-d743-4d60-9f2c-e74bdec1ab07" providerId="ADAL" clId="{5334697D-E5AB-4CC0-841E-87BB009C59EC}" dt="2022-09-06T02:37:35.046" v="956" actId="478"/>
          <ac:picMkLst>
            <pc:docMk/>
            <pc:sldMk cId="3104745158" sldId="321"/>
            <ac:picMk id="13" creationId="{E97E401C-4C78-6D97-B4A1-5FB9D7830DFD}"/>
          </ac:picMkLst>
        </pc:picChg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428539486" sldId="322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313031948" sldId="323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119995116" sldId="324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5T05:22:31.486" v="673" actId="1076"/>
        <pc:sldMkLst>
          <pc:docMk/>
          <pc:sldMk cId="827979568" sldId="325"/>
        </pc:sldMkLst>
        <pc:spChg chg="mod">
          <ac:chgData name="TAN Mei Yi [Harrisdale Senior High School]" userId="f9f029c9-d743-4d60-9f2c-e74bdec1ab07" providerId="ADAL" clId="{5334697D-E5AB-4CC0-841E-87BB009C59EC}" dt="2022-09-05T05:14:26.264" v="523" actId="20577"/>
          <ac:spMkLst>
            <pc:docMk/>
            <pc:sldMk cId="827979568" sldId="32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5:12:40.094" v="388" actId="20577"/>
          <ac:spMkLst>
            <pc:docMk/>
            <pc:sldMk cId="827979568" sldId="325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46.433" v="642" actId="20577"/>
          <ac:spMkLst>
            <pc:docMk/>
            <pc:sldMk cId="827979568" sldId="325"/>
            <ac:spMk id="10" creationId="{CCC0328F-65C5-8DF5-75C4-96087A5D60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20.423" v="622" actId="20577"/>
          <ac:spMkLst>
            <pc:docMk/>
            <pc:sldMk cId="827979568" sldId="325"/>
            <ac:spMk id="12" creationId="{A99721F5-4835-747C-4231-94B0C97CC7B4}"/>
          </ac:spMkLst>
        </pc:spChg>
        <pc:spChg chg="mod">
          <ac:chgData name="TAN Mei Yi [Harrisdale Senior High School]" userId="f9f029c9-d743-4d60-9f2c-e74bdec1ab07" providerId="ADAL" clId="{5334697D-E5AB-4CC0-841E-87BB009C59EC}" dt="2022-09-05T05:20:44.255" v="594" actId="255"/>
          <ac:spMkLst>
            <pc:docMk/>
            <pc:sldMk cId="827979568" sldId="325"/>
            <ac:spMk id="14" creationId="{48D0F5BD-DB60-C41D-6B78-9468D02FFD0E}"/>
          </ac:spMkLst>
        </pc:spChg>
        <pc:spChg chg="mod">
          <ac:chgData name="TAN Mei Yi [Harrisdale Senior High School]" userId="f9f029c9-d743-4d60-9f2c-e74bdec1ab07" providerId="ADAL" clId="{5334697D-E5AB-4CC0-841E-87BB009C59EC}" dt="2022-09-05T05:22:31.486" v="673" actId="1076"/>
          <ac:spMkLst>
            <pc:docMk/>
            <pc:sldMk cId="827979568" sldId="325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14:57.582" v="530"/>
          <ac:picMkLst>
            <pc:docMk/>
            <pc:sldMk cId="827979568" sldId="325"/>
            <ac:picMk id="4" creationId="{EAC647BF-FBF6-B524-C632-6203FA7CE1AC}"/>
          </ac:picMkLst>
        </pc:picChg>
        <pc:picChg chg="del">
          <ac:chgData name="TAN Mei Yi [Harrisdale Senior High School]" userId="f9f029c9-d743-4d60-9f2c-e74bdec1ab07" providerId="ADAL" clId="{5334697D-E5AB-4CC0-841E-87BB009C59EC}" dt="2022-09-05T05:14:28.462" v="524" actId="478"/>
          <ac:picMkLst>
            <pc:docMk/>
            <pc:sldMk cId="827979568" sldId="325"/>
            <ac:picMk id="9" creationId="{D3B32E33-743B-1D16-FB95-5274FAB9E81F}"/>
          </ac:picMkLst>
        </pc:picChg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3:09:42.474" v="1299" actId="1076"/>
        <pc:sldMkLst>
          <pc:docMk/>
          <pc:sldMk cId="1019215549" sldId="326"/>
        </pc:sldMkLst>
        <pc:spChg chg="add mod">
          <ac:chgData name="TAN Mei Yi [Harrisdale Senior High School]" userId="f9f029c9-d743-4d60-9f2c-e74bdec1ab07" providerId="ADAL" clId="{5334697D-E5AB-4CC0-841E-87BB009C59EC}" dt="2022-09-06T02:41:39.023" v="1201" actId="1076"/>
          <ac:spMkLst>
            <pc:docMk/>
            <pc:sldMk cId="1019215549" sldId="326"/>
            <ac:spMk id="2" creationId="{F08C5440-9945-31C4-1C7E-885A517C9EE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4:52.834" v="1259" actId="2763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5334697D-E5AB-4CC0-841E-87BB009C59EC}" dt="2022-09-06T03:09:35.460" v="1295" actId="20577"/>
          <ac:spMkLst>
            <pc:docMk/>
            <pc:sldMk cId="1019215549" sldId="326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5:06.921" v="1272" actId="27636"/>
          <ac:spMkLst>
            <pc:docMk/>
            <pc:sldMk cId="1019215549" sldId="326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3:09:42.474" v="1299" actId="1076"/>
          <ac:spMkLst>
            <pc:docMk/>
            <pc:sldMk cId="1019215549" sldId="326"/>
            <ac:spMk id="7" creationId="{10F72F18-1662-60C5-7DF4-E9DF00FFD0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7" creationId="{97F271CA-8794-9A07-70E2-86F2C18F4CD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8" creationId="{43DEE0AB-2CEF-2242-3FB9-8D0F483A6F98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9" creationId="{21732737-7245-4FE4-416F-2827666AED6D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0" creationId="{06BFEA6C-B543-0340-7F7F-594D9AC4850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2" creationId="{47DD335D-7CB1-0455-A2A2-E442FB450594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3" creationId="{414B6FF7-1295-3997-BC77-E7A3E002E6E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4" creationId="{A71B26A6-3197-B9EE-A3A6-32F5B111CA40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5" creationId="{67231FD1-F873-43FC-D81F-957E0D4C116E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6" creationId="{BC69B680-C73F-C522-5130-8CB887EF9C5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7" creationId="{E0BEC5A0-3D3E-B1B8-46DD-191A2A3DD90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8" creationId="{D86B9242-5727-18B6-C231-7C2DE28CE8C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9" creationId="{D1579685-06F8-A807-4456-E80260B71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0" creationId="{6511CFD3-3E11-BBA3-1ADB-CFD971DB9CB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1" creationId="{EEC65CC8-99B9-7DF6-AD54-1057559A889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2" creationId="{E3295B56-FECF-5501-FF1E-1184289F45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3" creationId="{F79B2AE3-BF63-9C85-04BC-27256C9BF973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4" creationId="{25E8A7DB-84A9-5363-269D-AA517EDEC0B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5" creationId="{6597AD6C-C195-06A6-5E5C-43CAC75FE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6" creationId="{D406B99A-08BC-13AF-D485-B5E590DAB1AA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7" creationId="{92F6B292-425A-1106-DDC6-58DC6B2B7746}"/>
          </ac:spMkLst>
        </pc:spChg>
        <pc:spChg chg="mod">
          <ac:chgData name="TAN Mei Yi [Harrisdale Senior High School]" userId="f9f029c9-d743-4d60-9f2c-e74bdec1ab07" providerId="ADAL" clId="{5334697D-E5AB-4CC0-841E-87BB009C59EC}" dt="2022-09-06T02:41:10.042" v="1173" actId="1076"/>
          <ac:spMkLst>
            <pc:docMk/>
            <pc:sldMk cId="1019215549" sldId="326"/>
            <ac:spMk id="58" creationId="{3490ED8B-5FA3-F685-ED87-3C505330237F}"/>
          </ac:spMkLst>
        </pc:spChg>
        <pc:graphicFrameChg chg="del">
          <ac:chgData name="TAN Mei Yi [Harrisdale Senior High School]" userId="f9f029c9-d743-4d60-9f2c-e74bdec1ab07" providerId="ADAL" clId="{5334697D-E5AB-4CC0-841E-87BB009C59EC}" dt="2022-09-06T02:40:36.801" v="1138" actId="478"/>
          <ac:graphicFrameMkLst>
            <pc:docMk/>
            <pc:sldMk cId="1019215549" sldId="326"/>
            <ac:graphicFrameMk id="15" creationId="{D596007C-9777-4D77-85EC-07819A3A1984}"/>
          </ac:graphicFrameMkLst>
        </pc:graphicFrameChg>
      </pc:sldChg>
      <pc:sldChg chg="delSp modSp add mod delAnim">
        <pc:chgData name="TAN Mei Yi [Harrisdale Senior High School]" userId="f9f029c9-d743-4d60-9f2c-e74bdec1ab07" providerId="ADAL" clId="{5334697D-E5AB-4CC0-841E-87BB009C59EC}" dt="2022-09-06T04:59:49.810" v="1991" actId="1076"/>
        <pc:sldMkLst>
          <pc:docMk/>
          <pc:sldMk cId="2704288566" sldId="327"/>
        </pc:sldMkLst>
        <pc:spChg chg="mod">
          <ac:chgData name="TAN Mei Yi [Harrisdale Senior High School]" userId="f9f029c9-d743-4d60-9f2c-e74bdec1ab07" providerId="ADAL" clId="{5334697D-E5AB-4CC0-841E-87BB009C59EC}" dt="2022-09-06T04:59:30.489" v="1986" actId="1076"/>
          <ac:spMkLst>
            <pc:docMk/>
            <pc:sldMk cId="2704288566" sldId="327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6:23.517" v="1913" actId="20577"/>
          <ac:spMkLst>
            <pc:docMk/>
            <pc:sldMk cId="2704288566" sldId="32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5:39.310" v="1811" actId="20577"/>
          <ac:spMkLst>
            <pc:docMk/>
            <pc:sldMk cId="2704288566" sldId="327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36.661" v="1987" actId="20577"/>
          <ac:spMkLst>
            <pc:docMk/>
            <pc:sldMk cId="2704288566" sldId="327"/>
            <ac:spMk id="7" creationId="{DD8265C7-B043-0909-9473-05F0324408FC}"/>
          </ac:spMkLst>
        </pc:spChg>
        <pc:spChg chg="del mod">
          <ac:chgData name="TAN Mei Yi [Harrisdale Senior High School]" userId="f9f029c9-d743-4d60-9f2c-e74bdec1ab07" providerId="ADAL" clId="{5334697D-E5AB-4CC0-841E-87BB009C59EC}" dt="2022-09-06T04:58:42.086" v="1968" actId="478"/>
          <ac:spMkLst>
            <pc:docMk/>
            <pc:sldMk cId="2704288566" sldId="327"/>
            <ac:spMk id="8" creationId="{6BF06506-D408-1ACB-6E64-81CD74E81AF6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1.784" v="1989" actId="1076"/>
          <ac:spMkLst>
            <pc:docMk/>
            <pc:sldMk cId="2704288566" sldId="327"/>
            <ac:spMk id="9" creationId="{3EBF823F-BAA6-7129-CC97-25DC1A943AF8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9.810" v="1991" actId="1076"/>
          <ac:spMkLst>
            <pc:docMk/>
            <pc:sldMk cId="2704288566" sldId="327"/>
            <ac:spMk id="10" creationId="{73BA4F4F-20BA-DE92-8834-1F7A645A8754}"/>
          </ac:spMkLst>
        </pc:spChg>
      </pc:sldChg>
    </pc:docChg>
  </pc:docChgLst>
  <pc:docChgLst>
    <pc:chgData name="TAN Mei Yi [Harrisdale Senior High School]" userId="f9f029c9-d743-4d60-9f2c-e74bdec1ab07" providerId="ADAL" clId="{D08FB5C2-6823-4F5F-B393-47CEDF3FF8C5}"/>
    <pc:docChg chg="custSel addSld delSld modSld sldOrd">
      <pc:chgData name="TAN Mei Yi [Harrisdale Senior High School]" userId="f9f029c9-d743-4d60-9f2c-e74bdec1ab07" providerId="ADAL" clId="{D08FB5C2-6823-4F5F-B393-47CEDF3FF8C5}" dt="2022-09-05T04:16:12.263" v="1977" actId="14100"/>
      <pc:docMkLst>
        <pc:docMk/>
      </pc:docMkLst>
      <pc:sldChg chg="modSp mod setBg">
        <pc:chgData name="TAN Mei Yi [Harrisdale Senior High School]" userId="f9f029c9-d743-4d60-9f2c-e74bdec1ab07" providerId="ADAL" clId="{D08FB5C2-6823-4F5F-B393-47CEDF3FF8C5}" dt="2022-09-05T03:31:31.712" v="25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D08FB5C2-6823-4F5F-B393-47CEDF3FF8C5}" dt="2022-09-05T03:31:16.788" v="2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4265261980" sldId="260"/>
        </pc:sldMkLst>
      </pc:sldChg>
      <pc:sldChg chg="del">
        <pc:chgData name="TAN Mei Yi [Harrisdale Senior High School]" userId="f9f029c9-d743-4d60-9f2c-e74bdec1ab07" providerId="ADAL" clId="{D08FB5C2-6823-4F5F-B393-47CEDF3FF8C5}" dt="2022-09-05T03:33:44.187" v="37" actId="47"/>
        <pc:sldMkLst>
          <pc:docMk/>
          <pc:sldMk cId="2743978698" sldId="261"/>
        </pc:sldMkLst>
      </pc:sldChg>
      <pc:sldChg chg="del">
        <pc:chgData name="TAN Mei Yi [Harrisdale Senior High School]" userId="f9f029c9-d743-4d60-9f2c-e74bdec1ab07" providerId="ADAL" clId="{D08FB5C2-6823-4F5F-B393-47CEDF3FF8C5}" dt="2022-09-05T03:33:32.844" v="26" actId="47"/>
        <pc:sldMkLst>
          <pc:docMk/>
          <pc:sldMk cId="1649820902" sldId="265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2388584294" sldId="266"/>
        </pc:sldMkLst>
      </pc:sldChg>
      <pc:sldChg chg="del">
        <pc:chgData name="TAN Mei Yi [Harrisdale Senior High School]" userId="f9f029c9-d743-4d60-9f2c-e74bdec1ab07" providerId="ADAL" clId="{D08FB5C2-6823-4F5F-B393-47CEDF3FF8C5}" dt="2022-09-05T03:33:45.653" v="38" actId="47"/>
        <pc:sldMkLst>
          <pc:docMk/>
          <pc:sldMk cId="2480236062" sldId="268"/>
        </pc:sldMkLst>
      </pc:sldChg>
      <pc:sldChg chg="add del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3435920941" sldId="280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79129893" sldId="281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3:51:42.346" v="893" actId="478"/>
        <pc:sldMkLst>
          <pc:docMk/>
          <pc:sldMk cId="2626120111" sldId="286"/>
        </pc:sldMkLst>
        <pc:spChg chg="add del mod">
          <ac:chgData name="TAN Mei Yi [Harrisdale Senior High School]" userId="f9f029c9-d743-4d60-9f2c-e74bdec1ab07" providerId="ADAL" clId="{D08FB5C2-6823-4F5F-B393-47CEDF3FF8C5}" dt="2022-09-05T03:51:42.346" v="893" actId="478"/>
          <ac:spMkLst>
            <pc:docMk/>
            <pc:sldMk cId="2626120111" sldId="286"/>
            <ac:spMk id="2" creationId="{2C69507B-EBEE-5DDB-B2BD-4FA2BEBB09B4}"/>
          </ac:spMkLst>
        </pc:spChg>
        <pc:spChg chg="mod">
          <ac:chgData name="TAN Mei Yi [Harrisdale Senior High School]" userId="f9f029c9-d743-4d60-9f2c-e74bdec1ab07" providerId="ADAL" clId="{D08FB5C2-6823-4F5F-B393-47CEDF3FF8C5}" dt="2022-09-05T03:50:51.599" v="799" actId="1076"/>
          <ac:spMkLst>
            <pc:docMk/>
            <pc:sldMk cId="2626120111" sldId="286"/>
            <ac:spMk id="7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08FB5C2-6823-4F5F-B393-47CEDF3FF8C5}" dt="2022-09-05T03:33:34.209" v="27" actId="47"/>
        <pc:sldMkLst>
          <pc:docMk/>
          <pc:sldMk cId="150179232" sldId="303"/>
        </pc:sldMkLst>
      </pc:sldChg>
      <pc:sldChg chg="del">
        <pc:chgData name="TAN Mei Yi [Harrisdale Senior High School]" userId="f9f029c9-d743-4d60-9f2c-e74bdec1ab07" providerId="ADAL" clId="{D08FB5C2-6823-4F5F-B393-47CEDF3FF8C5}" dt="2022-09-05T03:33:35.274" v="28" actId="47"/>
        <pc:sldMkLst>
          <pc:docMk/>
          <pc:sldMk cId="2053278162" sldId="304"/>
        </pc:sldMkLst>
      </pc:sldChg>
      <pc:sldChg chg="del">
        <pc:chgData name="TAN Mei Yi [Harrisdale Senior High School]" userId="f9f029c9-d743-4d60-9f2c-e74bdec1ab07" providerId="ADAL" clId="{D08FB5C2-6823-4F5F-B393-47CEDF3FF8C5}" dt="2022-09-05T03:33:36.740" v="30" actId="47"/>
        <pc:sldMkLst>
          <pc:docMk/>
          <pc:sldMk cId="3044576151" sldId="305"/>
        </pc:sldMkLst>
      </pc:sldChg>
      <pc:sldChg chg="del">
        <pc:chgData name="TAN Mei Yi [Harrisdale Senior High School]" userId="f9f029c9-d743-4d60-9f2c-e74bdec1ab07" providerId="ADAL" clId="{D08FB5C2-6823-4F5F-B393-47CEDF3FF8C5}" dt="2022-09-05T03:33:37.852" v="31" actId="47"/>
        <pc:sldMkLst>
          <pc:docMk/>
          <pc:sldMk cId="2776288669" sldId="306"/>
        </pc:sldMkLst>
      </pc:sldChg>
      <pc:sldChg chg="del">
        <pc:chgData name="TAN Mei Yi [Harrisdale Senior High School]" userId="f9f029c9-d743-4d60-9f2c-e74bdec1ab07" providerId="ADAL" clId="{D08FB5C2-6823-4F5F-B393-47CEDF3FF8C5}" dt="2022-09-05T03:33:38.780" v="32" actId="47"/>
        <pc:sldMkLst>
          <pc:docMk/>
          <pc:sldMk cId="4084470132" sldId="308"/>
        </pc:sldMkLst>
      </pc:sldChg>
      <pc:sldChg chg="add ord">
        <pc:chgData name="TAN Mei Yi [Harrisdale Senior High School]" userId="f9f029c9-d743-4d60-9f2c-e74bdec1ab07" providerId="ADAL" clId="{D08FB5C2-6823-4F5F-B393-47CEDF3FF8C5}" dt="2022-09-05T03:49:46.161" v="793"/>
        <pc:sldMkLst>
          <pc:docMk/>
          <pc:sldMk cId="738891559" sldId="309"/>
        </pc:sldMkLst>
      </pc:sldChg>
      <pc:sldChg chg="del">
        <pc:chgData name="TAN Mei Yi [Harrisdale Senior High School]" userId="f9f029c9-d743-4d60-9f2c-e74bdec1ab07" providerId="ADAL" clId="{D08FB5C2-6823-4F5F-B393-47CEDF3FF8C5}" dt="2022-09-05T03:33:35.921" v="29" actId="47"/>
        <pc:sldMkLst>
          <pc:docMk/>
          <pc:sldMk cId="514711407" sldId="316"/>
        </pc:sldMkLst>
      </pc:sldChg>
      <pc:sldChg chg="del">
        <pc:chgData name="TAN Mei Yi [Harrisdale Senior High School]" userId="f9f029c9-d743-4d60-9f2c-e74bdec1ab07" providerId="ADAL" clId="{D08FB5C2-6823-4F5F-B393-47CEDF3FF8C5}" dt="2022-09-05T03:33:41.066" v="35" actId="47"/>
        <pc:sldMkLst>
          <pc:docMk/>
          <pc:sldMk cId="4089983790" sldId="317"/>
        </pc:sldMkLst>
      </pc:sldChg>
      <pc:sldChg chg="del">
        <pc:chgData name="TAN Mei Yi [Harrisdale Senior High School]" userId="f9f029c9-d743-4d60-9f2c-e74bdec1ab07" providerId="ADAL" clId="{D08FB5C2-6823-4F5F-B393-47CEDF3FF8C5}" dt="2022-09-05T03:33:41.871" v="36" actId="47"/>
        <pc:sldMkLst>
          <pc:docMk/>
          <pc:sldMk cId="162605911" sldId="318"/>
        </pc:sldMkLst>
      </pc:sldChg>
      <pc:sldChg chg="modSp mod">
        <pc:chgData name="TAN Mei Yi [Harrisdale Senior High School]" userId="f9f029c9-d743-4d60-9f2c-e74bdec1ab07" providerId="ADAL" clId="{D08FB5C2-6823-4F5F-B393-47CEDF3FF8C5}" dt="2022-09-05T03:35:10.349" v="44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D08FB5C2-6823-4F5F-B393-47CEDF3FF8C5}" dt="2022-09-05T03:35:10.349" v="44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45:18.200" v="525" actId="1076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D08FB5C2-6823-4F5F-B393-47CEDF3FF8C5}" dt="2022-09-05T03:38:06.748" v="229" actId="20577"/>
          <ac:spMkLst>
            <pc:docMk/>
            <pc:sldMk cId="3104745158" sldId="32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9:28.920" v="303" actId="1076"/>
          <ac:spMkLst>
            <pc:docMk/>
            <pc:sldMk cId="3104745158" sldId="321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5:33.437" v="60" actId="20577"/>
          <ac:spMkLst>
            <pc:docMk/>
            <pc:sldMk cId="3104745158" sldId="321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17.147" v="378" actId="1076"/>
          <ac:spMkLst>
            <pc:docMk/>
            <pc:sldMk cId="3104745158" sldId="321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06.071" v="356" actId="20577"/>
          <ac:spMkLst>
            <pc:docMk/>
            <pc:sldMk cId="3104745158" sldId="321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31.281" v="398" actId="1076"/>
          <ac:spMkLst>
            <pc:docMk/>
            <pc:sldMk cId="3104745158" sldId="321"/>
            <ac:spMk id="11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2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3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5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3:24.272" v="412" actId="1076"/>
          <ac:spMkLst>
            <pc:docMk/>
            <pc:sldMk cId="3104745158" sldId="321"/>
            <ac:spMk id="38" creationId="{34B076C9-3619-CFF6-1E09-FCFC8D28BBB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40.086" v="490" actId="1076"/>
          <ac:spMkLst>
            <pc:docMk/>
            <pc:sldMk cId="3104745158" sldId="321"/>
            <ac:spMk id="39" creationId="{C5253201-2158-B581-B1A1-351461AC7CE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59.290" v="499" actId="1076"/>
          <ac:spMkLst>
            <pc:docMk/>
            <pc:sldMk cId="3104745158" sldId="321"/>
            <ac:spMk id="40" creationId="{BDD5B6A3-D300-51AC-6D5A-E2449BF3EEF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5:18.200" v="525" actId="1076"/>
          <ac:spMkLst>
            <pc:docMk/>
            <pc:sldMk cId="3104745158" sldId="321"/>
            <ac:spMk id="41" creationId="{A6D6023E-26AE-483F-5C67-255BCAEDB8B6}"/>
          </ac:spMkLst>
        </pc:s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4" creationId="{D6B02610-03E8-ED1F-9F13-433EF47E4A53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5" creationId="{6C7F04A9-C83D-E9A0-0E04-D2DE70C9D920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6" creationId="{37E576A8-63BF-262D-644D-1D2D6DEEEE3C}"/>
          </ac:grpSpMkLst>
        </pc:grpChg>
        <pc:grpChg chg="del mod">
          <ac:chgData name="TAN Mei Yi [Harrisdale Senior High School]" userId="f9f029c9-d743-4d60-9f2c-e74bdec1ab07" providerId="ADAL" clId="{D08FB5C2-6823-4F5F-B393-47CEDF3FF8C5}" dt="2022-09-05T03:38:54.153" v="289"/>
          <ac:grpSpMkLst>
            <pc:docMk/>
            <pc:sldMk cId="3104745158" sldId="321"/>
            <ac:grpSpMk id="31" creationId="{56F9F0D4-FA46-AC82-307F-4A49E92EC589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9:09.274" v="300"/>
          <ac:grpSpMkLst>
            <pc:docMk/>
            <pc:sldMk cId="3104745158" sldId="321"/>
            <ac:grpSpMk id="37" creationId="{87573DEC-BC6D-4D0D-719B-CFCFECA7938B}"/>
          </ac:grpSpMkLst>
        </pc:grp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" creationId="{B7B63D07-A62B-BFA8-94CC-D4F4DD27D53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3" creationId="{933CD775-DCEB-DD90-8828-F9D881EA6E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7" creationId="{ACAB3BAC-CBD1-FF71-F3B9-81991561C7F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9" creationId="{35D7A65A-C2D1-1FF7-5157-E39C8BC44832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4" creationId="{61F346AE-1FF3-2FD5-DD75-91C6D612CAE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6" creationId="{50374BA0-AE47-9280-B14F-DB7A29DD966C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7" creationId="{97643328-A785-4974-07AD-B270B62C783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8" creationId="{59A83B4D-B33D-7E94-57AF-89FC3653A09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9" creationId="{E3E6500B-2C2D-E4E2-C352-BDDE3584E5F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0" creationId="{B105A2EB-74E6-8C82-7683-74BE8471AB9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1" creationId="{4A5DA877-4B65-8D27-618C-1E581FD1582A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2" creationId="{452880AB-F8E9-B49E-1574-015400E8DEFB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3" creationId="{C1BCF00E-1572-2E4B-B59A-0D6A57BEEFAC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6" v="292"/>
          <ac:inkMkLst>
            <pc:docMk/>
            <pc:sldMk cId="3104745158" sldId="321"/>
            <ac:inkMk id="27" creationId="{3CC6F854-8033-AB8F-D667-62E6A70F01CE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5" v="291"/>
          <ac:inkMkLst>
            <pc:docMk/>
            <pc:sldMk cId="3104745158" sldId="321"/>
            <ac:inkMk id="28" creationId="{3E5FE9A6-0F77-0CF0-EA73-E80FBA6B1BA3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3" v="289"/>
          <ac:inkMkLst>
            <pc:docMk/>
            <pc:sldMk cId="3104745158" sldId="321"/>
            <ac:inkMk id="29" creationId="{21ECB9DA-8145-65A4-7AF0-0528B27B6162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4" v="290"/>
          <ac:inkMkLst>
            <pc:docMk/>
            <pc:sldMk cId="3104745158" sldId="321"/>
            <ac:inkMk id="30" creationId="{054E2197-7062-FC21-E0FB-A2800820BD7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2" creationId="{785EF2BC-CEBF-4A90-9603-5B0C471E0A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3" creationId="{1EF665BE-35FA-8495-0E1A-1EBA25498AC9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4" creationId="{765330D2-529B-30E9-DDE3-51C016EB6AA0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5" creationId="{086940C2-B75E-2145-0BA5-39FA22D66DA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6" creationId="{FDB1FB3B-92CD-932A-96D4-CB01C2F998DE}"/>
          </ac:inkMkLst>
        </pc:inkChg>
      </pc:sldChg>
      <pc:sldChg chg="del">
        <pc:chgData name="TAN Mei Yi [Harrisdale Senior High School]" userId="f9f029c9-d743-4d60-9f2c-e74bdec1ab07" providerId="ADAL" clId="{D08FB5C2-6823-4F5F-B393-47CEDF3FF8C5}" dt="2022-09-05T03:33:39.538" v="33" actId="47"/>
        <pc:sldMkLst>
          <pc:docMk/>
          <pc:sldMk cId="954269364" sldId="322"/>
        </pc:sldMkLst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52:23.014" v="911" actId="6549"/>
        <pc:sldMkLst>
          <pc:docMk/>
          <pc:sldMk cId="2428539486" sldId="322"/>
        </pc:sldMkLst>
        <pc:spChg chg="mod">
          <ac:chgData name="TAN Mei Yi [Harrisdale Senior High School]" userId="f9f029c9-d743-4d60-9f2c-e74bdec1ab07" providerId="ADAL" clId="{D08FB5C2-6823-4F5F-B393-47CEDF3FF8C5}" dt="2022-09-05T03:52:23.014" v="911" actId="6549"/>
          <ac:spMkLst>
            <pc:docMk/>
            <pc:sldMk cId="2428539486" sldId="32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03.418" v="652" actId="20577"/>
          <ac:spMkLst>
            <pc:docMk/>
            <pc:sldMk cId="2428539486" sldId="322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47:56.179" v="709" actId="478"/>
          <ac:spMkLst>
            <pc:docMk/>
            <pc:sldMk cId="2428539486" sldId="32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50.574" v="708" actId="20577"/>
          <ac:spMkLst>
            <pc:docMk/>
            <pc:sldMk cId="2428539486" sldId="322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9:33.623" v="791" actId="1076"/>
          <ac:spMkLst>
            <pc:docMk/>
            <pc:sldMk cId="2428539486" sldId="322"/>
            <ac:spMk id="11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49:30.096" v="790" actId="478"/>
          <ac:spMkLst>
            <pc:docMk/>
            <pc:sldMk cId="2428539486" sldId="322"/>
            <ac:spMk id="12" creationId="{EABCADAD-78DD-F221-E5C8-1E27748EB2A1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50.039" v="739" actId="478"/>
          <ac:spMkLst>
            <pc:docMk/>
            <pc:sldMk cId="2428539486" sldId="322"/>
            <ac:spMk id="41" creationId="{A6D6023E-26AE-483F-5C67-255BCAEDB8B6}"/>
          </ac:spMkLst>
        </pc:s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37" creationId="{87573DEC-BC6D-4D0D-719B-CFCFECA7938B}"/>
          </ac:grpSpMkLst>
        </pc:grpChg>
      </pc:sldChg>
      <pc:sldChg chg="del">
        <pc:chgData name="TAN Mei Yi [Harrisdale Senior High School]" userId="f9f029c9-d743-4d60-9f2c-e74bdec1ab07" providerId="ADAL" clId="{D08FB5C2-6823-4F5F-B393-47CEDF3FF8C5}" dt="2022-09-05T03:33:40.283" v="34" actId="47"/>
        <pc:sldMkLst>
          <pc:docMk/>
          <pc:sldMk cId="695205777" sldId="323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4:03:23.869" v="1420" actId="14100"/>
        <pc:sldMkLst>
          <pc:docMk/>
          <pc:sldMk cId="2313031948" sldId="323"/>
        </pc:sldMkLst>
        <pc:spChg chg="del">
          <ac:chgData name="TAN Mei Yi [Harrisdale Senior High School]" userId="f9f029c9-d743-4d60-9f2c-e74bdec1ab07" providerId="ADAL" clId="{D08FB5C2-6823-4F5F-B393-47CEDF3FF8C5}" dt="2022-09-05T03:52:12.846" v="909" actId="478"/>
          <ac:spMkLst>
            <pc:docMk/>
            <pc:sldMk cId="2313031948" sldId="323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5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03.388" v="908" actId="478"/>
          <ac:spMkLst>
            <pc:docMk/>
            <pc:sldMk cId="2313031948" sldId="323"/>
            <ac:spMk id="6" creationId="{0B5F42F0-F25F-FE30-0FAD-B9A7A6FF1E6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55:43.002" v="1012" actId="14100"/>
          <ac:spMkLst>
            <pc:docMk/>
            <pc:sldMk cId="2313031948" sldId="32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D08FB5C2-6823-4F5F-B393-47CEDF3FF8C5}" dt="2022-09-05T03:52:00.997" v="907" actId="478"/>
          <ac:spMkLst>
            <pc:docMk/>
            <pc:sldMk cId="2313031948" sldId="323"/>
            <ac:spMk id="9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15.300" v="910" actId="478"/>
          <ac:spMkLst>
            <pc:docMk/>
            <pc:sldMk cId="2313031948" sldId="323"/>
            <ac:spMk id="11" creationId="{DC2B1BA7-678F-990E-947B-378A4CD807EA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33.784" v="1116"/>
          <ac:spMkLst>
            <pc:docMk/>
            <pc:sldMk cId="2313031948" sldId="323"/>
            <ac:spMk id="12" creationId="{BB6A8939-847E-46AF-4D0B-A7C771D27A47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5:47.819" v="1015" actId="478"/>
          <ac:spMkLst>
            <pc:docMk/>
            <pc:sldMk cId="2313031948" sldId="323"/>
            <ac:spMk id="13" creationId="{3F88806A-4545-8839-B67A-9C894F80BDC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5:55.601" v="1017" actId="1076"/>
          <ac:spMkLst>
            <pc:docMk/>
            <pc:sldMk cId="2313031948" sldId="323"/>
            <ac:spMk id="14" creationId="{5A6BA337-CAF5-EFB2-C647-DD1EAAFA443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03.009" v="1104" actId="14100"/>
          <ac:spMkLst>
            <pc:docMk/>
            <pc:sldMk cId="2313031948" sldId="323"/>
            <ac:spMk id="15" creationId="{D9D692FB-633D-ED4B-7DC9-B4049EA20A3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6:48.825" v="1091"/>
          <ac:spMkLst>
            <pc:docMk/>
            <pc:sldMk cId="2313031948" sldId="323"/>
            <ac:spMk id="16" creationId="{E64E66F5-5967-098D-1BEE-9C39A226F2B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7" creationId="{9A7763EA-D0F6-1BAA-8387-23D92026C88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8" creationId="{D975A105-B20B-222D-17B4-B834918A1FAD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8:11.448" v="1150"/>
          <ac:spMkLst>
            <pc:docMk/>
            <pc:sldMk cId="2313031948" sldId="323"/>
            <ac:spMk id="19" creationId="{37B756EE-CBC6-152E-C656-523547C1513F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0" creationId="{771131E0-B589-D200-18EA-9747E0EDA31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1" creationId="{592B0CEF-C38D-44C0-B4AB-91AC646236B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2" creationId="{BC71C3DC-3BE7-AC57-80F9-D6189B266CC6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3" creationId="{10F1B69C-F4F3-2E21-958B-BDF6EADEAF3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4" creationId="{BC005077-957C-3A49-BADA-11E08356FE7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5" creationId="{E48428C0-F819-F13D-63C9-52262A384C51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6" creationId="{0C1C37B1-A06C-EFE7-2132-3E8F5069D83C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5.509" v="1409" actId="1076"/>
          <ac:spMkLst>
            <pc:docMk/>
            <pc:sldMk cId="2313031948" sldId="323"/>
            <ac:spMk id="27" creationId="{1E02857C-FF44-F607-53BB-C5E293836F1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23.869" v="1420" actId="14100"/>
          <ac:spMkLst>
            <pc:docMk/>
            <pc:sldMk cId="2313031948" sldId="323"/>
            <ac:spMk id="28" creationId="{597F9C53-1710-6BD7-DACA-9F8FC38E6193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4:16:12.263" v="1977" actId="14100"/>
        <pc:sldMkLst>
          <pc:docMk/>
          <pc:sldMk cId="119995116" sldId="324"/>
        </pc:sldMkLst>
        <pc:spChg chg="add mod">
          <ac:chgData name="TAN Mei Yi [Harrisdale Senior High School]" userId="f9f029c9-d743-4d60-9f2c-e74bdec1ab07" providerId="ADAL" clId="{D08FB5C2-6823-4F5F-B393-47CEDF3FF8C5}" dt="2022-09-05T04:07:30.070" v="1524" actId="1076"/>
          <ac:spMkLst>
            <pc:docMk/>
            <pc:sldMk cId="119995116" sldId="324"/>
            <ac:spMk id="2" creationId="{331FA5BD-4DE7-F98C-5969-08DF7CB15735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04.935" v="1889" actId="20577"/>
          <ac:spMkLst>
            <pc:docMk/>
            <pc:sldMk cId="119995116" sldId="324"/>
            <ac:spMk id="3" creationId="{4051E428-691D-39B0-849B-40921DEF1CFA}"/>
          </ac:spMkLst>
        </pc:spChg>
        <pc:spChg chg="mod">
          <ac:chgData name="TAN Mei Yi [Harrisdale Senior High School]" userId="f9f029c9-d743-4d60-9f2c-e74bdec1ab07" providerId="ADAL" clId="{D08FB5C2-6823-4F5F-B393-47CEDF3FF8C5}" dt="2022-09-05T04:07:21.107" v="1521" actId="14100"/>
          <ac:spMkLst>
            <pc:docMk/>
            <pc:sldMk cId="119995116" sldId="324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4:05:14.298" v="1440" actId="20577"/>
          <ac:spMkLst>
            <pc:docMk/>
            <pc:sldMk cId="119995116" sldId="324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8:47.156" v="1588" actId="1076"/>
          <ac:spMkLst>
            <pc:docMk/>
            <pc:sldMk cId="119995116" sldId="324"/>
            <ac:spMk id="7" creationId="{B3B7DE3A-448B-3A10-8F82-5DBB2296244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9:32.741" v="1733" actId="1076"/>
          <ac:spMkLst>
            <pc:docMk/>
            <pc:sldMk cId="119995116" sldId="324"/>
            <ac:spMk id="8" creationId="{29EA5A85-926B-47EA-F70F-425FEB70AE7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0:08.714" v="1806" actId="1076"/>
          <ac:spMkLst>
            <pc:docMk/>
            <pc:sldMk cId="119995116" sldId="324"/>
            <ac:spMk id="9" creationId="{5F730F65-4944-41D0-5B64-1DDEF627EA8C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33.576" v="1940" actId="20577"/>
          <ac:spMkLst>
            <pc:docMk/>
            <pc:sldMk cId="119995116" sldId="324"/>
            <ac:spMk id="12" creationId="{1D094CEB-18D8-FA39-8C1C-F125F5BCDB2F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0:13.952" v="1816"/>
          <ac:spMkLst>
            <pc:docMk/>
            <pc:sldMk cId="119995116" sldId="324"/>
            <ac:spMk id="13" creationId="{42A82A41-1173-FEC5-5027-A3B18C473C0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1:35.332" v="1881" actId="478"/>
          <ac:spMkLst>
            <pc:docMk/>
            <pc:sldMk cId="119995116" sldId="324"/>
            <ac:spMk id="14" creationId="{92C7EAA5-B264-B0FD-815B-DCA630C1C69E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27.493" v="1937" actId="1076"/>
          <ac:spMkLst>
            <pc:docMk/>
            <pc:sldMk cId="119995116" sldId="324"/>
            <ac:spMk id="15" creationId="{EFB8BEF8-63C3-EF66-4358-2E3F41DD2A4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1:56.176" v="1886" actId="1076"/>
          <ac:spMkLst>
            <pc:docMk/>
            <pc:sldMk cId="119995116" sldId="324"/>
            <ac:spMk id="16" creationId="{6A20E425-6D0D-373F-99AF-9071B7C62BC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14.882" v="1899" actId="20577"/>
          <ac:spMkLst>
            <pc:docMk/>
            <pc:sldMk cId="119995116" sldId="324"/>
            <ac:spMk id="17" creationId="{A5337BA1-2CCB-4AC4-62D5-B99CE63B056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09.461" v="1917" actId="1076"/>
          <ac:spMkLst>
            <pc:docMk/>
            <pc:sldMk cId="119995116" sldId="324"/>
            <ac:spMk id="18" creationId="{29EA953A-FBAF-3FE9-33D8-2F5D42ED9C23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24.674" v="1928" actId="1076"/>
          <ac:spMkLst>
            <pc:docMk/>
            <pc:sldMk cId="119995116" sldId="324"/>
            <ac:spMk id="19" creationId="{F6E9D6AA-4DBD-AD51-8620-8ED90B62471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51.381" v="1964" actId="20577"/>
          <ac:spMkLst>
            <pc:docMk/>
            <pc:sldMk cId="119995116" sldId="324"/>
            <ac:spMk id="20" creationId="{6A373CD8-43B7-3080-8A2E-3B45607AC81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6:12.263" v="1977" actId="14100"/>
          <ac:spMkLst>
            <pc:docMk/>
            <pc:sldMk cId="119995116" sldId="324"/>
            <ac:spMk id="21" creationId="{2A8768F2-CBF7-5A69-9F76-CFF7DFA35985}"/>
          </ac:spMkLst>
        </pc:spChg>
      </pc:sldChg>
    </pc:docChg>
  </pc:docChgLst>
  <pc:docChgLst>
    <pc:chgData name="TAN Mei Yi [Harrisdale Senior High School]" userId="f9f029c9-d743-4d60-9f2c-e74bdec1ab07" providerId="ADAL" clId="{B65F3EF9-5CA6-4886-B50F-8DAAE7597280}"/>
    <pc:docChg chg="undo custSel addSld delSld modSld sldOrd">
      <pc:chgData name="TAN Mei Yi [Harrisdale Senior High School]" userId="f9f029c9-d743-4d60-9f2c-e74bdec1ab07" providerId="ADAL" clId="{B65F3EF9-5CA6-4886-B50F-8DAAE7597280}" dt="2022-09-09T01:30:54.757" v="4284" actId="478"/>
      <pc:docMkLst>
        <pc:docMk/>
      </pc:docMkLst>
      <pc:sldChg chg="modSp mod">
        <pc:chgData name="TAN Mei Yi [Harrisdale Senior High School]" userId="f9f029c9-d743-4d60-9f2c-e74bdec1ab07" providerId="ADAL" clId="{B65F3EF9-5CA6-4886-B50F-8DAAE7597280}" dt="2022-09-07T01:35:55.946" v="84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B65F3EF9-5CA6-4886-B50F-8DAAE7597280}" dt="2022-09-07T01:35:55.946" v="8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B65F3EF9-5CA6-4886-B50F-8DAAE7597280}" dt="2022-09-07T04:05:23.921" v="1712" actId="47"/>
        <pc:sldMkLst>
          <pc:docMk/>
          <pc:sldMk cId="1649820902" sldId="265"/>
        </pc:sldMkLst>
      </pc:sldChg>
      <pc:sldChg chg="del">
        <pc:chgData name="TAN Mei Yi [Harrisdale Senior High School]" userId="f9f029c9-d743-4d60-9f2c-e74bdec1ab07" providerId="ADAL" clId="{B65F3EF9-5CA6-4886-B50F-8DAAE7597280}" dt="2022-09-07T03:49:01.604" v="1151" actId="47"/>
        <pc:sldMkLst>
          <pc:docMk/>
          <pc:sldMk cId="3198166593" sldId="279"/>
        </pc:sldMkLst>
      </pc:sldChg>
      <pc:sldChg chg="del">
        <pc:chgData name="TAN Mei Yi [Harrisdale Senior High School]" userId="f9f029c9-d743-4d60-9f2c-e74bdec1ab07" providerId="ADAL" clId="{B65F3EF9-5CA6-4886-B50F-8DAAE7597280}" dt="2022-09-07T01:36:00.649" v="85" actId="47"/>
        <pc:sldMkLst>
          <pc:docMk/>
          <pc:sldMk cId="3435920941" sldId="280"/>
        </pc:sldMkLst>
      </pc:sldChg>
      <pc:sldChg chg="modSp mod">
        <pc:chgData name="TAN Mei Yi [Harrisdale Senior High School]" userId="f9f029c9-d743-4d60-9f2c-e74bdec1ab07" providerId="ADAL" clId="{B65F3EF9-5CA6-4886-B50F-8DAAE7597280}" dt="2022-09-07T04:05:33.849" v="1720" actId="27636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B65F3EF9-5CA6-4886-B50F-8DAAE7597280}" dt="2022-09-07T04:05:33.849" v="1720" actId="27636"/>
          <ac:spMkLst>
            <pc:docMk/>
            <pc:sldMk cId="437418498" sldId="320"/>
            <ac:spMk id="12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B65F3EF9-5CA6-4886-B50F-8DAAE7597280}" dt="2022-09-07T03:49:01.604" v="1151" actId="47"/>
        <pc:sldMkLst>
          <pc:docMk/>
          <pc:sldMk cId="3104745158" sldId="321"/>
        </pc:sldMkLst>
      </pc:sldChg>
      <pc:sldChg chg="addSp delSp modSp mod delAnim modAnim">
        <pc:chgData name="TAN Mei Yi [Harrisdale Senior High School]" userId="f9f029c9-d743-4d60-9f2c-e74bdec1ab07" providerId="ADAL" clId="{B65F3EF9-5CA6-4886-B50F-8DAAE7597280}" dt="2022-09-07T02:58:33.550" v="364" actId="20577"/>
        <pc:sldMkLst>
          <pc:docMk/>
          <pc:sldMk cId="827979568" sldId="325"/>
        </pc:sldMkLst>
        <pc:spChg chg="add mod">
          <ac:chgData name="TAN Mei Yi [Harrisdale Senior High School]" userId="f9f029c9-d743-4d60-9f2c-e74bdec1ab07" providerId="ADAL" clId="{B65F3EF9-5CA6-4886-B50F-8DAAE7597280}" dt="2022-09-07T01:37:21.898" v="185" actId="1076"/>
          <ac:spMkLst>
            <pc:docMk/>
            <pc:sldMk cId="827979568" sldId="325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B65F3EF9-5CA6-4886-B50F-8DAAE7597280}" dt="2022-09-07T01:36:52.361" v="164" actId="27636"/>
          <ac:spMkLst>
            <pc:docMk/>
            <pc:sldMk cId="827979568" sldId="32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7:35.177" v="196" actId="1076"/>
          <ac:spMkLst>
            <pc:docMk/>
            <pc:sldMk cId="827979568" sldId="325"/>
            <ac:spMk id="5" creationId="{7E13DF3F-BB24-F936-78A4-B2CD8B4D6036}"/>
          </ac:spMkLst>
        </pc:spChg>
        <pc:spChg chg="del">
          <ac:chgData name="TAN Mei Yi [Harrisdale Senior High School]" userId="f9f029c9-d743-4d60-9f2c-e74bdec1ab07" providerId="ADAL" clId="{B65F3EF9-5CA6-4886-B50F-8DAAE7597280}" dt="2022-09-07T01:36:14.127" v="108" actId="478"/>
          <ac:spMkLst>
            <pc:docMk/>
            <pc:sldMk cId="827979568" sldId="325"/>
            <ac:spMk id="6" creationId="{5A3CA056-E78E-C63D-7A44-4C48EF21CD2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7:48.803" v="204" actId="1076"/>
          <ac:spMkLst>
            <pc:docMk/>
            <pc:sldMk cId="827979568" sldId="325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B65F3EF9-5CA6-4886-B50F-8DAAE7597280}" dt="2022-09-07T01:36:09.527" v="107" actId="20577"/>
          <ac:spMkLst>
            <pc:docMk/>
            <pc:sldMk cId="827979568" sldId="32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00.938" v="213" actId="1076"/>
          <ac:spMkLst>
            <pc:docMk/>
            <pc:sldMk cId="827979568" sldId="325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B65F3EF9-5CA6-4886-B50F-8DAAE7597280}" dt="2022-09-07T01:37:10.601" v="174" actId="1076"/>
          <ac:spMkLst>
            <pc:docMk/>
            <pc:sldMk cId="827979568" sldId="325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44.382" v="216" actId="20577"/>
          <ac:spMkLst>
            <pc:docMk/>
            <pc:sldMk cId="827979568" sldId="325"/>
            <ac:spMk id="11" creationId="{699672CA-0B00-2D60-E741-61C6570950BE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2" creationId="{A99721F5-4835-747C-4231-94B0C97CC7B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52.660" v="219" actId="20577"/>
          <ac:spMkLst>
            <pc:docMk/>
            <pc:sldMk cId="827979568" sldId="325"/>
            <ac:spMk id="13" creationId="{E105E646-0E65-8215-E2FE-8B84D5BA77CD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4" creationId="{48D0F5BD-DB60-C41D-6B78-9468D02FFD0E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5" creationId="{5AD49A5B-B53C-2A85-3A60-C9E7FEA590F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9:02.568" v="222" actId="20577"/>
          <ac:spMkLst>
            <pc:docMk/>
            <pc:sldMk cId="827979568" sldId="325"/>
            <ac:spMk id="16" creationId="{A6206125-EE52-1C4D-E98E-0958AE9E402D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9:33.167" v="264" actId="1076"/>
          <ac:spMkLst>
            <pc:docMk/>
            <pc:sldMk cId="827979568" sldId="325"/>
            <ac:spMk id="17" creationId="{57522FA3-3183-5CA3-B4BB-DB19517316A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40:01.754" v="295" actId="1076"/>
          <ac:spMkLst>
            <pc:docMk/>
            <pc:sldMk cId="827979568" sldId="325"/>
            <ac:spMk id="18" creationId="{3DA98438-C677-6954-E6D2-4B99A43BCE0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40:14.024" v="310" actId="1076"/>
          <ac:spMkLst>
            <pc:docMk/>
            <pc:sldMk cId="827979568" sldId="325"/>
            <ac:spMk id="19" creationId="{FF59565D-FB73-52E8-6608-BC17B41FD84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2:58:33.550" v="364" actId="20577"/>
          <ac:spMkLst>
            <pc:docMk/>
            <pc:sldMk cId="827979568" sldId="325"/>
            <ac:spMk id="20" creationId="{626EDCBB-DE5A-26AA-CCBB-8486CD160232}"/>
          </ac:spMkLst>
        </pc:spChg>
        <pc:picChg chg="del">
          <ac:chgData name="TAN Mei Yi [Harrisdale Senior High School]" userId="f9f029c9-d743-4d60-9f2c-e74bdec1ab07" providerId="ADAL" clId="{B65F3EF9-5CA6-4886-B50F-8DAAE7597280}" dt="2022-09-07T01:36:14.127" v="108" actId="478"/>
          <ac:picMkLst>
            <pc:docMk/>
            <pc:sldMk cId="827979568" sldId="325"/>
            <ac:picMk id="4" creationId="{EAC647BF-FBF6-B524-C632-6203FA7CE1AC}"/>
          </ac:picMkLst>
        </pc:picChg>
      </pc:sldChg>
      <pc:sldChg chg="addSp delSp modSp mod delAnim modAnim">
        <pc:chgData name="TAN Mei Yi [Harrisdale Senior High School]" userId="f9f029c9-d743-4d60-9f2c-e74bdec1ab07" providerId="ADAL" clId="{B65F3EF9-5CA6-4886-B50F-8DAAE7597280}" dt="2022-09-07T04:05:10.986" v="1711" actId="1076"/>
        <pc:sldMkLst>
          <pc:docMk/>
          <pc:sldMk cId="1019215549" sldId="326"/>
        </pc:sldMkLst>
        <pc:spChg chg="mod">
          <ac:chgData name="TAN Mei Yi [Harrisdale Senior High School]" userId="f9f029c9-d743-4d60-9f2c-e74bdec1ab07" providerId="ADAL" clId="{B65F3EF9-5CA6-4886-B50F-8DAAE7597280}" dt="2022-09-07T04:03:18.100" v="1683" actId="1076"/>
          <ac:spMkLst>
            <pc:docMk/>
            <pc:sldMk cId="1019215549" sldId="326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22.276" v="1684" actId="107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7T04:02:59.838" v="1681" actId="404"/>
          <ac:spMkLst>
            <pc:docMk/>
            <pc:sldMk cId="1019215549" sldId="32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35.006" v="1687" actId="14100"/>
          <ac:spMkLst>
            <pc:docMk/>
            <pc:sldMk cId="1019215549" sldId="326"/>
            <ac:spMk id="5" creationId="{1E457901-1C03-369C-F512-F6F96181F2E0}"/>
          </ac:spMkLst>
        </pc:spChg>
        <pc:spChg chg="del">
          <ac:chgData name="TAN Mei Yi [Harrisdale Senior High School]" userId="f9f029c9-d743-4d60-9f2c-e74bdec1ab07" providerId="ADAL" clId="{B65F3EF9-5CA6-4886-B50F-8DAAE7597280}" dt="2022-09-07T03:52:37.686" v="1298" actId="478"/>
          <ac:spMkLst>
            <pc:docMk/>
            <pc:sldMk cId="1019215549" sldId="326"/>
            <ac:spMk id="7" creationId="{10F72F18-1662-60C5-7DF4-E9DF00FFD04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1.134" v="1689" actId="1076"/>
          <ac:spMkLst>
            <pc:docMk/>
            <pc:sldMk cId="1019215549" sldId="326"/>
            <ac:spMk id="12" creationId="{DC2E38E2-10A1-11E5-D230-723D33DA440C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5.128" v="1690" actId="1076"/>
          <ac:spMkLst>
            <pc:docMk/>
            <pc:sldMk cId="1019215549" sldId="326"/>
            <ac:spMk id="13" creationId="{FC9F69EF-B72E-EF5F-A8D5-1C954AE7F930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8.932" v="1691" actId="1076"/>
          <ac:spMkLst>
            <pc:docMk/>
            <pc:sldMk cId="1019215549" sldId="326"/>
            <ac:spMk id="14" creationId="{8A21AA17-88CC-4D1E-762A-87558881445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54.085" v="1692" actId="1076"/>
          <ac:spMkLst>
            <pc:docMk/>
            <pc:sldMk cId="1019215549" sldId="326"/>
            <ac:spMk id="15" creationId="{D604C321-4AB6-789D-D381-FC07EEA4B3B9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54.085" v="1692" actId="1076"/>
          <ac:spMkLst>
            <pc:docMk/>
            <pc:sldMk cId="1019215549" sldId="326"/>
            <ac:spMk id="16" creationId="{BC39FA87-ADA9-15ED-D9F2-9BEC23886C3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2.920" v="1695" actId="1076"/>
          <ac:spMkLst>
            <pc:docMk/>
            <pc:sldMk cId="1019215549" sldId="326"/>
            <ac:spMk id="17" creationId="{6ED2F755-C160-72E1-6F0F-746FF103257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9.123" v="1696" actId="1076"/>
          <ac:spMkLst>
            <pc:docMk/>
            <pc:sldMk cId="1019215549" sldId="326"/>
            <ac:spMk id="18" creationId="{8CC78E38-F1D3-A210-C364-C44F26B00433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2.920" v="1695" actId="1076"/>
          <ac:spMkLst>
            <pc:docMk/>
            <pc:sldMk cId="1019215549" sldId="326"/>
            <ac:spMk id="27" creationId="{A8944CEA-2C1F-2DF3-E767-478B8CC5FA86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28.427" v="1698" actId="1076"/>
          <ac:spMkLst>
            <pc:docMk/>
            <pc:sldMk cId="1019215549" sldId="326"/>
            <ac:spMk id="28" creationId="{934252C3-74DC-94C2-8770-89317DFC683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32.626" v="1699" actId="1076"/>
          <ac:spMkLst>
            <pc:docMk/>
            <pc:sldMk cId="1019215549" sldId="326"/>
            <ac:spMk id="29" creationId="{A5227E76-E0CD-67C5-CE3C-695252413E8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06.341" v="1694" actId="1076"/>
          <ac:spMkLst>
            <pc:docMk/>
            <pc:sldMk cId="1019215549" sldId="326"/>
            <ac:spMk id="32" creationId="{4D1E4DBE-BEEF-52F8-2495-3DC53CDF300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7T04:04:48.791" v="1704" actId="478"/>
          <ac:spMkLst>
            <pc:docMk/>
            <pc:sldMk cId="1019215549" sldId="326"/>
            <ac:spMk id="33" creationId="{68B05202-4338-5F60-684A-1156FEBCFF19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5:07.779" v="1710" actId="14100"/>
          <ac:spMkLst>
            <pc:docMk/>
            <pc:sldMk cId="1019215549" sldId="326"/>
            <ac:spMk id="34" creationId="{CECBE317-DD47-2D23-FFB8-475EE324206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5:10.986" v="1711" actId="1076"/>
          <ac:spMkLst>
            <pc:docMk/>
            <pc:sldMk cId="1019215549" sldId="326"/>
            <ac:spMk id="35" creationId="{5E714DF3-140F-93A9-C4E9-9821180D86C9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11" v="1682" actId="404"/>
          <ac:spMkLst>
            <pc:docMk/>
            <pc:sldMk cId="1019215549" sldId="326"/>
            <ac:spMk id="58" creationId="{3490ED8B-5FA3-F685-ED87-3C505330237F}"/>
          </ac:spMkLst>
        </pc:spChg>
        <pc:grpChg chg="mod">
          <ac:chgData name="TAN Mei Yi [Harrisdale Senior High School]" userId="f9f029c9-d743-4d60-9f2c-e74bdec1ab07" providerId="ADAL" clId="{B65F3EF9-5CA6-4886-B50F-8DAAE7597280}" dt="2022-09-07T04:04:12.920" v="1695" actId="1076"/>
          <ac:grpSpMkLst>
            <pc:docMk/>
            <pc:sldMk cId="1019215549" sldId="326"/>
            <ac:grpSpMk id="26" creationId="{6BE8B080-EB0D-C4E9-55EE-DB6E95CD6130}"/>
          </ac:grpSpMkLst>
        </pc:grpChg>
        <pc:picChg chg="add del mod">
          <ac:chgData name="TAN Mei Yi [Harrisdale Senior High School]" userId="f9f029c9-d743-4d60-9f2c-e74bdec1ab07" providerId="ADAL" clId="{B65F3EF9-5CA6-4886-B50F-8DAAE7597280}" dt="2022-09-07T04:00:55.518" v="1637" actId="478"/>
          <ac:picMkLst>
            <pc:docMk/>
            <pc:sldMk cId="1019215549" sldId="326"/>
            <ac:picMk id="9" creationId="{2FC06369-D199-95C5-123E-20DA1BE4A8FC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52:39.100" v="1299" actId="478"/>
          <ac:picMkLst>
            <pc:docMk/>
            <pc:sldMk cId="1019215549" sldId="326"/>
            <ac:picMk id="11" creationId="{CBB168AE-16D2-6184-10B1-8D7846019123}"/>
          </ac:picMkLst>
        </pc:picChg>
        <pc:picChg chg="add mod">
          <ac:chgData name="TAN Mei Yi [Harrisdale Senior High School]" userId="f9f029c9-d743-4d60-9f2c-e74bdec1ab07" providerId="ADAL" clId="{B65F3EF9-5CA6-4886-B50F-8DAAE7597280}" dt="2022-09-07T04:04:41.433" v="1701" actId="1076"/>
          <ac:picMkLst>
            <pc:docMk/>
            <pc:sldMk cId="1019215549" sldId="326"/>
            <ac:picMk id="31" creationId="{26BB8802-A359-83BD-9F77-DD06F5C3AC74}"/>
          </ac:picMkLst>
        </pc:picChg>
        <pc:inkChg chg="add del">
          <ac:chgData name="TAN Mei Yi [Harrisdale Senior High School]" userId="f9f029c9-d743-4d60-9f2c-e74bdec1ab07" providerId="ADAL" clId="{B65F3EF9-5CA6-4886-B50F-8DAAE7597280}" dt="2022-09-07T03:57:59.008" v="1497"/>
          <ac:inkMkLst>
            <pc:docMk/>
            <pc:sldMk cId="1019215549" sldId="326"/>
            <ac:inkMk id="19" creationId="{225D1B90-980E-B3BE-266C-6E9EF6D45DDA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0" creationId="{5CBC06A4-0F97-DDD2-D87E-1CE0BAD037E3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1" creationId="{2B1CAE03-10D4-70D6-8309-6ADB8D49C9A8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2" creationId="{9E4873C1-60AF-22E6-8BA1-2B907DFE07B7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3" creationId="{01AB3FAA-ECE4-49BC-B83A-88E8F70C4FD8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4" creationId="{E3E9A80E-DCE3-528D-B854-A6906F76AA59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5" creationId="{E85A2C5A-A243-9FC7-AE2F-673824F79AD7}"/>
          </ac:inkMkLst>
        </pc:inkChg>
      </pc:sldChg>
      <pc:sldChg chg="del">
        <pc:chgData name="TAN Mei Yi [Harrisdale Senior High School]" userId="f9f029c9-d743-4d60-9f2c-e74bdec1ab07" providerId="ADAL" clId="{B65F3EF9-5CA6-4886-B50F-8DAAE7597280}" dt="2022-09-07T04:05:23.921" v="1712" actId="47"/>
        <pc:sldMkLst>
          <pc:docMk/>
          <pc:sldMk cId="2704288566" sldId="327"/>
        </pc:sldMkLst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7T04:00:43.675" v="1636" actId="20577"/>
        <pc:sldMkLst>
          <pc:docMk/>
          <pc:sldMk cId="495239490" sldId="328"/>
        </pc:sldMkLst>
        <pc:spChg chg="mod">
          <ac:chgData name="TAN Mei Yi [Harrisdale Senior High School]" userId="f9f029c9-d743-4d60-9f2c-e74bdec1ab07" providerId="ADAL" clId="{B65F3EF9-5CA6-4886-B50F-8DAAE7597280}" dt="2022-09-07T03:43:02.934" v="1146" actId="1076"/>
          <ac:spMkLst>
            <pc:docMk/>
            <pc:sldMk cId="495239490" sldId="328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B65F3EF9-5CA6-4886-B50F-8DAAE7597280}" dt="2022-09-07T03:03:21.650" v="392" actId="20577"/>
          <ac:spMkLst>
            <pc:docMk/>
            <pc:sldMk cId="495239490" sldId="32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6.928" v="1147" actId="1076"/>
          <ac:spMkLst>
            <pc:docMk/>
            <pc:sldMk cId="495239490" sldId="328"/>
            <ac:spMk id="5" creationId="{7E13DF3F-BB24-F936-78A4-B2CD8B4D6036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6.928" v="1147" actId="1076"/>
          <ac:spMkLst>
            <pc:docMk/>
            <pc:sldMk cId="495239490" sldId="328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B65F3EF9-5CA6-4886-B50F-8DAAE7597280}" dt="2022-09-07T03:19:21.414" v="410" actId="14100"/>
          <ac:spMkLst>
            <pc:docMk/>
            <pc:sldMk cId="495239490" sldId="328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2.934" v="1146" actId="1076"/>
          <ac:spMkLst>
            <pc:docMk/>
            <pc:sldMk cId="495239490" sldId="328"/>
            <ac:spMk id="10" creationId="{CCC0328F-65C5-8DF5-75C4-96087A5D604A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1" creationId="{699672CA-0B00-2D60-E741-61C6570950BE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3" creationId="{E105E646-0E65-8215-E2FE-8B84D5BA77CD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0:43.675" v="1636" actId="20577"/>
          <ac:spMkLst>
            <pc:docMk/>
            <pc:sldMk cId="495239490" sldId="328"/>
            <ac:spMk id="15" creationId="{5F43136C-B22E-6952-65D4-25230EA2FFAB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6" creationId="{A6206125-EE52-1C4D-E98E-0958AE9E402D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40.535" v="413" actId="478"/>
          <ac:spMkLst>
            <pc:docMk/>
            <pc:sldMk cId="495239490" sldId="328"/>
            <ac:spMk id="17" creationId="{57522FA3-3183-5CA3-B4BB-DB19517316A8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7.454" v="412" actId="478"/>
          <ac:spMkLst>
            <pc:docMk/>
            <pc:sldMk cId="495239490" sldId="328"/>
            <ac:spMk id="18" creationId="{3DA98438-C677-6954-E6D2-4B99A43BCE08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40.535" v="413" actId="478"/>
          <ac:spMkLst>
            <pc:docMk/>
            <pc:sldMk cId="495239490" sldId="328"/>
            <ac:spMk id="19" creationId="{FF59565D-FB73-52E8-6608-BC17B41FD847}"/>
          </ac:spMkLst>
        </pc:spChg>
        <pc:spChg chg="del">
          <ac:chgData name="TAN Mei Yi [Harrisdale Senior High School]" userId="f9f029c9-d743-4d60-9f2c-e74bdec1ab07" providerId="ADAL" clId="{B65F3EF9-5CA6-4886-B50F-8DAAE7597280}" dt="2022-09-07T03:37:48.583" v="750" actId="478"/>
          <ac:spMkLst>
            <pc:docMk/>
            <pc:sldMk cId="495239490" sldId="328"/>
            <ac:spMk id="20" creationId="{626EDCBB-DE5A-26AA-CCBB-8486CD16023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0.880" v="1148" actId="1076"/>
          <ac:spMkLst>
            <pc:docMk/>
            <pc:sldMk cId="495239490" sldId="328"/>
            <ac:spMk id="21" creationId="{9C9D855D-8341-08E3-639C-CA4F7926554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4.866" v="1149" actId="1076"/>
          <ac:spMkLst>
            <pc:docMk/>
            <pc:sldMk cId="495239490" sldId="328"/>
            <ac:spMk id="22" creationId="{E186034E-2FCD-7F1A-19FB-AE396F248EEB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7.652" v="1150" actId="1076"/>
          <ac:spMkLst>
            <pc:docMk/>
            <pc:sldMk cId="495239490" sldId="328"/>
            <ac:spMk id="29" creationId="{409373AB-617B-3F11-F71B-E989020F67F5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7T03:39:13.186" v="857" actId="478"/>
          <ac:picMkLst>
            <pc:docMk/>
            <pc:sldMk cId="495239490" sldId="328"/>
            <ac:picMk id="6" creationId="{9290C515-6333-ECC5-330C-DFA0FB01A12B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39:10.099" v="856" actId="478"/>
          <ac:picMkLst>
            <pc:docMk/>
            <pc:sldMk cId="495239490" sldId="328"/>
            <ac:picMk id="14" creationId="{87D63355-B86B-D7D8-28FE-B1D1E7CCD640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2:55.760" v="1144" actId="478"/>
          <ac:picMkLst>
            <pc:docMk/>
            <pc:sldMk cId="495239490" sldId="328"/>
            <ac:picMk id="24" creationId="{2F8D2CB3-8D03-FD4A-D097-35D9EE8A2942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2:58.320" v="1145" actId="478"/>
          <ac:picMkLst>
            <pc:docMk/>
            <pc:sldMk cId="495239490" sldId="328"/>
            <ac:picMk id="26" creationId="{580372B2-EB53-977B-5FF1-066A4623896E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1:41.810" v="1021" actId="478"/>
          <ac:picMkLst>
            <pc:docMk/>
            <pc:sldMk cId="495239490" sldId="328"/>
            <ac:picMk id="28" creationId="{2338032D-BC0C-C868-E958-F7199D0455FC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9T01:11:27.967" v="4281" actId="20577"/>
        <pc:sldMkLst>
          <pc:docMk/>
          <pc:sldMk cId="2423676729" sldId="329"/>
        </pc:sldMkLst>
        <pc:spChg chg="mod">
          <ac:chgData name="TAN Mei Yi [Harrisdale Senior High School]" userId="f9f029c9-d743-4d60-9f2c-e74bdec1ab07" providerId="ADAL" clId="{B65F3EF9-5CA6-4886-B50F-8DAAE7597280}" dt="2022-09-08T00:13:35.514" v="1853" actId="1076"/>
          <ac:spMkLst>
            <pc:docMk/>
            <pc:sldMk cId="2423676729" sldId="329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9T01:11:27.967" v="4281" actId="20577"/>
          <ac:spMkLst>
            <pc:docMk/>
            <pc:sldMk cId="2423676729" sldId="329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5" creationId="{1E457901-1C03-369C-F512-F6F96181F2E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9" creationId="{86D6BA02-6751-5158-42EF-4953291DC476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5.141" v="1855" actId="1076"/>
          <ac:spMkLst>
            <pc:docMk/>
            <pc:sldMk cId="2423676729" sldId="329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8.960" v="1856" actId="1076"/>
          <ac:spMkLst>
            <pc:docMk/>
            <pc:sldMk cId="2423676729" sldId="329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54.602" v="1857" actId="1076"/>
          <ac:spMkLst>
            <pc:docMk/>
            <pc:sldMk cId="2423676729" sldId="329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0:14:03.626" v="1858" actId="1076"/>
          <ac:spMkLst>
            <pc:docMk/>
            <pc:sldMk cId="2423676729" sldId="329"/>
            <ac:spMk id="16" creationId="{BC39FA87-ADA9-15ED-D9F2-9BEC23886C32}"/>
          </ac:spMkLst>
        </pc:spChg>
        <pc:spChg chg="del">
          <ac:chgData name="TAN Mei Yi [Harrisdale Senior High School]" userId="f9f029c9-d743-4d60-9f2c-e74bdec1ab07" providerId="ADAL" clId="{B65F3EF9-5CA6-4886-B50F-8DAAE7597280}" dt="2022-09-08T00:13:27.580" v="1851" actId="478"/>
          <ac:spMkLst>
            <pc:docMk/>
            <pc:sldMk cId="2423676729" sldId="329"/>
            <ac:spMk id="17" creationId="{6ED2F755-C160-72E1-6F0F-746FF1032574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18" creationId="{8CC78E38-F1D3-A210-C364-C44F26B00433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27" creationId="{A8944CEA-2C1F-2DF3-E767-478B8CC5FA86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4.535" v="1938" actId="478"/>
          <ac:spMkLst>
            <pc:docMk/>
            <pc:sldMk cId="2423676729" sldId="329"/>
            <ac:spMk id="28" creationId="{934252C3-74DC-94C2-8770-89317DFC6838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7.206" v="1939" actId="478"/>
          <ac:spMkLst>
            <pc:docMk/>
            <pc:sldMk cId="2423676729" sldId="329"/>
            <ac:spMk id="29" creationId="{A5227E76-E0CD-67C5-CE3C-695252413E84}"/>
          </ac:spMkLst>
        </pc:spChg>
        <pc:spChg chg="mod">
          <ac:chgData name="TAN Mei Yi [Harrisdale Senior High School]" userId="f9f029c9-d743-4d60-9f2c-e74bdec1ab07" providerId="ADAL" clId="{B65F3EF9-5CA6-4886-B50F-8DAAE7597280}" dt="2022-09-08T00:15:00.768" v="1886" actId="20577"/>
          <ac:spMkLst>
            <pc:docMk/>
            <pc:sldMk cId="2423676729" sldId="329"/>
            <ac:spMk id="32" creationId="{4D1E4DBE-BEEF-52F8-2495-3DC53CDF300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4.535" v="1938" actId="478"/>
          <ac:spMkLst>
            <pc:docMk/>
            <pc:sldMk cId="2423676729" sldId="329"/>
            <ac:spMk id="34" creationId="{CECBE317-DD47-2D23-FFB8-475EE3242062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7.206" v="1939" actId="478"/>
          <ac:spMkLst>
            <pc:docMk/>
            <pc:sldMk cId="2423676729" sldId="329"/>
            <ac:spMk id="35" creationId="{5E714DF3-140F-93A9-C4E9-9821180D86C9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32.466" v="1852" actId="1076"/>
          <ac:spMkLst>
            <pc:docMk/>
            <pc:sldMk cId="2423676729" sldId="329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B65F3EF9-5CA6-4886-B50F-8DAAE7597280}" dt="2022-09-08T00:15:06.381" v="1887" actId="478"/>
          <ac:grpSpMkLst>
            <pc:docMk/>
            <pc:sldMk cId="2423676729" sldId="329"/>
            <ac:grpSpMk id="26" creationId="{6BE8B080-EB0D-C4E9-55EE-DB6E95CD6130}"/>
          </ac:grpSpMkLst>
        </pc:grpChg>
        <pc:picChg chg="add del">
          <ac:chgData name="TAN Mei Yi [Harrisdale Senior High School]" userId="f9f029c9-d743-4d60-9f2c-e74bdec1ab07" providerId="ADAL" clId="{B65F3EF9-5CA6-4886-B50F-8DAAE7597280}" dt="2022-09-08T00:09:10.084" v="1810" actId="478"/>
          <ac:picMkLst>
            <pc:docMk/>
            <pc:sldMk cId="2423676729" sldId="329"/>
            <ac:picMk id="8" creationId="{17734291-B49E-5128-9A51-7D7BBAAF8679}"/>
          </ac:picMkLst>
        </pc:picChg>
        <pc:picChg chg="del">
          <ac:chgData name="TAN Mei Yi [Harrisdale Senior High School]" userId="f9f029c9-d743-4d60-9f2c-e74bdec1ab07" providerId="ADAL" clId="{B65F3EF9-5CA6-4886-B50F-8DAAE7597280}" dt="2022-09-08T00:08:01.970" v="1722" actId="478"/>
          <ac:picMkLst>
            <pc:docMk/>
            <pc:sldMk cId="2423676729" sldId="329"/>
            <ac:picMk id="31" creationId="{26BB8802-A359-83BD-9F77-DD06F5C3AC74}"/>
          </ac:picMkLst>
        </pc:picChg>
      </pc:sldChg>
      <pc:sldChg chg="addSp delSp modSp add mod addAnim delAnim modAnim">
        <pc:chgData name="TAN Mei Yi [Harrisdale Senior High School]" userId="f9f029c9-d743-4d60-9f2c-e74bdec1ab07" providerId="ADAL" clId="{B65F3EF9-5CA6-4886-B50F-8DAAE7597280}" dt="2022-09-08T00:20:19.219" v="2006"/>
        <pc:sldMkLst>
          <pc:docMk/>
          <pc:sldMk cId="73289317" sldId="330"/>
        </pc:sldMkLst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2" creationId="{F08C5440-9945-31C4-1C7E-885A517C9EEC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3" creationId="{2DA99EBE-D3EA-40DE-AA30-DE97E2D25D6E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04.839" v="1964" actId="1076"/>
          <ac:spMkLst>
            <pc:docMk/>
            <pc:sldMk cId="73289317" sldId="330"/>
            <ac:spMk id="7" creationId="{7E803A96-F5E4-1766-1AD1-41E5B2A93DB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21.671" v="1979" actId="14100"/>
          <ac:spMkLst>
            <pc:docMk/>
            <pc:sldMk cId="73289317" sldId="330"/>
            <ac:spMk id="8" creationId="{2978279B-07AE-7273-4F84-3FE17593315D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23.152" v="1943" actId="1076"/>
          <ac:spMkLst>
            <pc:docMk/>
            <pc:sldMk cId="73289317" sldId="330"/>
            <ac:spMk id="9" creationId="{86D6BA02-6751-5158-42EF-4953291DC476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37.672" v="1986" actId="14100"/>
          <ac:spMkLst>
            <pc:docMk/>
            <pc:sldMk cId="73289317" sldId="330"/>
            <ac:spMk id="10" creationId="{A2C5BF19-BE3C-403F-5A6A-50D5F2623C9D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9:04.584" v="2001" actId="20577"/>
          <ac:spMkLst>
            <pc:docMk/>
            <pc:sldMk cId="73289317" sldId="330"/>
            <ac:spMk id="11" creationId="{64C600D7-C4F5-B8A1-434A-1F550589200E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2" creationId="{DC2E38E2-10A1-11E5-D230-723D33DA440C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3" creationId="{FC9F69EF-B72E-EF5F-A8D5-1C954AE7F93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4" creationId="{8A21AA17-88CC-4D1E-762A-875588814458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5" creationId="{D604C321-4AB6-789D-D381-FC07EEA4B3B9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6.845" v="1942" actId="478"/>
          <ac:spMkLst>
            <pc:docMk/>
            <pc:sldMk cId="73289317" sldId="330"/>
            <ac:spMk id="16" creationId="{BC39FA87-ADA9-15ED-D9F2-9BEC23886C32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26.984" v="1944" actId="1076"/>
          <ac:spMkLst>
            <pc:docMk/>
            <pc:sldMk cId="73289317" sldId="330"/>
            <ac:spMk id="18" creationId="{8CC78E38-F1D3-A210-C364-C44F26B00433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31.085" v="1945" actId="1076"/>
          <ac:spMkLst>
            <pc:docMk/>
            <pc:sldMk cId="73289317" sldId="330"/>
            <ac:spMk id="27" creationId="{A8944CEA-2C1F-2DF3-E767-478B8CC5FA86}"/>
          </ac:spMkLst>
        </pc:spChg>
        <pc:spChg chg="add del">
          <ac:chgData name="TAN Mei Yi [Harrisdale Senior High School]" userId="f9f029c9-d743-4d60-9f2c-e74bdec1ab07" providerId="ADAL" clId="{B65F3EF9-5CA6-4886-B50F-8DAAE7597280}" dt="2022-09-08T00:19:48.609" v="2002" actId="478"/>
          <ac:spMkLst>
            <pc:docMk/>
            <pc:sldMk cId="73289317" sldId="330"/>
            <ac:spMk id="28" creationId="{934252C3-74DC-94C2-8770-89317DFC6838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9:56.987" v="2004" actId="1076"/>
          <ac:spMkLst>
            <pc:docMk/>
            <pc:sldMk cId="73289317" sldId="330"/>
            <ac:spMk id="29" creationId="{A5227E76-E0CD-67C5-CE3C-695252413E84}"/>
          </ac:spMkLst>
        </pc:spChg>
        <pc:spChg chg="mod">
          <ac:chgData name="TAN Mei Yi [Harrisdale Senior High School]" userId="f9f029c9-d743-4d60-9f2c-e74bdec1ab07" providerId="ADAL" clId="{B65F3EF9-5CA6-4886-B50F-8DAAE7597280}" dt="2022-09-08T00:17:23.152" v="1943" actId="1076"/>
          <ac:spMkLst>
            <pc:docMk/>
            <pc:sldMk cId="73289317" sldId="330"/>
            <ac:spMk id="32" creationId="{4D1E4DBE-BEEF-52F8-2495-3DC53CDF300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58" creationId="{3490ED8B-5FA3-F685-ED87-3C505330237F}"/>
          </ac:spMkLst>
        </pc:spChg>
      </pc:sldChg>
      <pc:sldChg chg="addSp delSp modSp add mod ord modAnim">
        <pc:chgData name="TAN Mei Yi [Harrisdale Senior High School]" userId="f9f029c9-d743-4d60-9f2c-e74bdec1ab07" providerId="ADAL" clId="{B65F3EF9-5CA6-4886-B50F-8DAAE7597280}" dt="2022-09-09T01:30:11.277" v="4283" actId="20577"/>
        <pc:sldMkLst>
          <pc:docMk/>
          <pc:sldMk cId="2477238115" sldId="331"/>
        </pc:sldMkLst>
        <pc:spChg chg="mod">
          <ac:chgData name="TAN Mei Yi [Harrisdale Senior High School]" userId="f9f029c9-d743-4d60-9f2c-e74bdec1ab07" providerId="ADAL" clId="{B65F3EF9-5CA6-4886-B50F-8DAAE7597280}" dt="2022-09-08T00:27:04.202" v="2204" actId="207"/>
          <ac:spMkLst>
            <pc:docMk/>
            <pc:sldMk cId="2477238115" sldId="331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22:01.600" v="2056" actId="114"/>
          <ac:spMkLst>
            <pc:docMk/>
            <pc:sldMk cId="2477238115" sldId="33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23:06.099" v="2094" actId="20577"/>
          <ac:spMkLst>
            <pc:docMk/>
            <pc:sldMk cId="2477238115" sldId="331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7:30.236" v="2223" actId="14100"/>
          <ac:spMkLst>
            <pc:docMk/>
            <pc:sldMk cId="2477238115" sldId="331"/>
            <ac:spMk id="9" creationId="{DBDAA4E6-890A-F8A2-C3B8-B9976510A2B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9:16.384" v="2309" actId="1076"/>
          <ac:spMkLst>
            <pc:docMk/>
            <pc:sldMk cId="2477238115" sldId="331"/>
            <ac:spMk id="10" creationId="{C5E25262-E2FA-7539-F1A6-5D472B785FD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7:16.290" v="2209"/>
          <ac:spMkLst>
            <pc:docMk/>
            <pc:sldMk cId="2477238115" sldId="331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0:29:07.326" v="2307" actId="1076"/>
          <ac:spMkLst>
            <pc:docMk/>
            <pc:sldMk cId="2477238115" sldId="331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0:25:44.130" v="2142" actId="1076"/>
          <ac:spMkLst>
            <pc:docMk/>
            <pc:sldMk cId="2477238115" sldId="331"/>
            <ac:spMk id="15" creationId="{D604C321-4AB6-789D-D381-FC07EEA4B3B9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11.370" v="2249" actId="20577"/>
          <ac:spMkLst>
            <pc:docMk/>
            <pc:sldMk cId="2477238115" sldId="331"/>
            <ac:spMk id="17" creationId="{7680BCD8-1B87-F6BA-50A9-A8CAB42FFF8B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30.913" v="2264" actId="1076"/>
          <ac:spMkLst>
            <pc:docMk/>
            <pc:sldMk cId="2477238115" sldId="331"/>
            <ac:spMk id="18" creationId="{A94219D9-181B-B7D6-0D39-89D9C22E958C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37.588" v="2269" actId="20577"/>
          <ac:spMkLst>
            <pc:docMk/>
            <pc:sldMk cId="2477238115" sldId="331"/>
            <ac:spMk id="19" creationId="{3E42B28B-4BF8-4819-3BE9-6EAB654AFC93}"/>
          </ac:spMkLst>
        </pc:spChg>
        <pc:spChg chg="add mod">
          <ac:chgData name="TAN Mei Yi [Harrisdale Senior High School]" userId="f9f029c9-d743-4d60-9f2c-e74bdec1ab07" providerId="ADAL" clId="{B65F3EF9-5CA6-4886-B50F-8DAAE7597280}" dt="2022-09-09T01:30:11.277" v="4283" actId="20577"/>
          <ac:spMkLst>
            <pc:docMk/>
            <pc:sldMk cId="2477238115" sldId="331"/>
            <ac:spMk id="20" creationId="{F5810634-7A84-60CB-3BB1-97583F705038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2:48.175" v="2356" actId="1076"/>
          <ac:spMkLst>
            <pc:docMk/>
            <pc:sldMk cId="2477238115" sldId="331"/>
            <ac:spMk id="21" creationId="{08079438-F780-6F92-E2DE-DC3E3AB8F63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7:11.454" v="2361" actId="1076"/>
          <ac:spMkLst>
            <pc:docMk/>
            <pc:sldMk cId="2477238115" sldId="331"/>
            <ac:spMk id="22" creationId="{2638F9D0-B0EE-9A91-8BFC-EBFAA769D3B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7:11.454" v="2361" actId="1076"/>
          <ac:spMkLst>
            <pc:docMk/>
            <pc:sldMk cId="2477238115" sldId="331"/>
            <ac:spMk id="23" creationId="{1FD021EE-5BF8-5CF9-A438-6D89C0C4C475}"/>
          </ac:spMkLst>
        </pc:spChg>
        <pc:spChg chg="mod">
          <ac:chgData name="TAN Mei Yi [Harrisdale Senior High School]" userId="f9f029c9-d743-4d60-9f2c-e74bdec1ab07" providerId="ADAL" clId="{B65F3EF9-5CA6-4886-B50F-8DAAE7597280}" dt="2022-09-08T00:27:11.180" v="2208"/>
          <ac:spMkLst>
            <pc:docMk/>
            <pc:sldMk cId="2477238115" sldId="331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0:26:05.731" v="2146" actId="478"/>
          <ac:picMkLst>
            <pc:docMk/>
            <pc:sldMk cId="2477238115" sldId="331"/>
            <ac:picMk id="8" creationId="{4A1BC95A-88CE-A5F9-EBB3-A88E1C7F5120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8T01:30:23.327" v="2852" actId="20577"/>
        <pc:sldMkLst>
          <pc:docMk/>
          <pc:sldMk cId="459643433" sldId="332"/>
        </pc:sldMkLst>
        <pc:spChg chg="mod">
          <ac:chgData name="TAN Mei Yi [Harrisdale Senior High School]" userId="f9f029c9-d743-4d60-9f2c-e74bdec1ab07" providerId="ADAL" clId="{B65F3EF9-5CA6-4886-B50F-8DAAE7597280}" dt="2022-09-08T00:59:24.178" v="2438" actId="6549"/>
          <ac:spMkLst>
            <pc:docMk/>
            <pc:sldMk cId="459643433" sldId="332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59:30.369" v="2440" actId="6549"/>
          <ac:spMkLst>
            <pc:docMk/>
            <pc:sldMk cId="459643433" sldId="332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0:58:50.644" v="2418" actId="20577"/>
          <ac:spMkLst>
            <pc:docMk/>
            <pc:sldMk cId="459643433" sldId="33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14.279" v="2478" actId="1076"/>
          <ac:spMkLst>
            <pc:docMk/>
            <pc:sldMk cId="459643433" sldId="332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2:52.113" v="2535" actId="1076"/>
          <ac:spMkLst>
            <pc:docMk/>
            <pc:sldMk cId="459643433" sldId="332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03.729" v="2582" actId="1076"/>
          <ac:spMkLst>
            <pc:docMk/>
            <pc:sldMk cId="459643433" sldId="332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2:36.603" v="2512"/>
          <ac:spMkLst>
            <pc:docMk/>
            <pc:sldMk cId="459643433" sldId="332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11.094" v="2477" actId="20577"/>
          <ac:spMkLst>
            <pc:docMk/>
            <pc:sldMk cId="459643433" sldId="332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0:57.579" v="2470" actId="20577"/>
          <ac:spMkLst>
            <pc:docMk/>
            <pc:sldMk cId="459643433" sldId="332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23.327" v="2852" actId="20577"/>
          <ac:spMkLst>
            <pc:docMk/>
            <pc:sldMk cId="459643433" sldId="332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34.379" v="2489" actId="14100"/>
          <ac:spMkLst>
            <pc:docMk/>
            <pc:sldMk cId="459643433" sldId="332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01.016" v="2581" actId="1076"/>
          <ac:spMkLst>
            <pc:docMk/>
            <pc:sldMk cId="459643433" sldId="332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15.856" v="2587" actId="1076"/>
          <ac:spMkLst>
            <pc:docMk/>
            <pc:sldMk cId="459643433" sldId="332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23.693" v="2589"/>
          <ac:spMkLst>
            <pc:docMk/>
            <pc:sldMk cId="459643433" sldId="332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03.908" v="2629" actId="1076"/>
          <ac:spMkLst>
            <pc:docMk/>
            <pc:sldMk cId="459643433" sldId="332"/>
            <ac:spMk id="20" creationId="{F5810634-7A84-60CB-3BB1-97583F705038}"/>
          </ac:spMkLst>
        </pc:spChg>
        <pc:spChg chg="del">
          <ac:chgData name="TAN Mei Yi [Harrisdale Senior High School]" userId="f9f029c9-d743-4d60-9f2c-e74bdec1ab07" providerId="ADAL" clId="{B65F3EF9-5CA6-4886-B50F-8DAAE7597280}" dt="2022-09-08T01:05:06.295" v="2630" actId="478"/>
          <ac:spMkLst>
            <pc:docMk/>
            <pc:sldMk cId="459643433" sldId="332"/>
            <ac:spMk id="21" creationId="{08079438-F780-6F92-E2DE-DC3E3AB8F63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11.148" v="2631" actId="1076"/>
          <ac:spMkLst>
            <pc:docMk/>
            <pc:sldMk cId="459643433" sldId="332"/>
            <ac:spMk id="22" creationId="{2638F9D0-B0EE-9A91-8BFC-EBFAA769D3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25.281" v="2633" actId="113"/>
          <ac:spMkLst>
            <pc:docMk/>
            <pc:sldMk cId="459643433" sldId="332"/>
            <ac:spMk id="23" creationId="{1FD021EE-5BF8-5CF9-A438-6D89C0C4C475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04:44.723" v="2625" actId="6549"/>
          <ac:spMkLst>
            <pc:docMk/>
            <pc:sldMk cId="459643433" sldId="332"/>
            <ac:spMk id="24" creationId="{BC7AE514-596C-46A2-5A8C-0EDE5AB40FEF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49.640" v="2511" actId="6549"/>
          <ac:spMkLst>
            <pc:docMk/>
            <pc:sldMk cId="459643433" sldId="332"/>
            <ac:spMk id="32" creationId="{4D1E4DBE-BEEF-52F8-2495-3DC53CDF3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59:13.144" v="2419" actId="1076"/>
          <ac:spMkLst>
            <pc:docMk/>
            <pc:sldMk cId="459643433" sldId="332"/>
            <ac:spMk id="58" creationId="{3490ED8B-5FA3-F685-ED87-3C505330237F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1:01:04.916" v="2473" actId="478"/>
          <ac:picMkLst>
            <pc:docMk/>
            <pc:sldMk cId="459643433" sldId="332"/>
            <ac:picMk id="8" creationId="{D17F1AFD-0E2F-8B78-6298-F213C3A0A7FB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9T01:30:54.757" v="4284" actId="478"/>
        <pc:sldMkLst>
          <pc:docMk/>
          <pc:sldMk cId="3263723531" sldId="333"/>
        </pc:sldMkLst>
        <pc:spChg chg="mod">
          <ac:chgData name="TAN Mei Yi [Harrisdale Senior High School]" userId="f9f029c9-d743-4d60-9f2c-e74bdec1ab07" providerId="ADAL" clId="{B65F3EF9-5CA6-4886-B50F-8DAAE7597280}" dt="2022-09-08T01:08:18.608" v="2653" actId="20577"/>
          <ac:spMkLst>
            <pc:docMk/>
            <pc:sldMk cId="3263723531" sldId="333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08.605" v="2646" actId="20577"/>
          <ac:spMkLst>
            <pc:docMk/>
            <pc:sldMk cId="3263723531" sldId="333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23.315" v="2660" actId="20577"/>
          <ac:spMkLst>
            <pc:docMk/>
            <pc:sldMk cId="3263723531" sldId="333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07.136" v="2692" actId="20577"/>
          <ac:spMkLst>
            <pc:docMk/>
            <pc:sldMk cId="3263723531" sldId="333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9:19.620" v="2679"/>
          <ac:spMkLst>
            <pc:docMk/>
            <pc:sldMk cId="3263723531" sldId="333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50.349" v="2666" actId="20577"/>
          <ac:spMkLst>
            <pc:docMk/>
            <pc:sldMk cId="3263723531" sldId="333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58.635" v="2672" actId="20577"/>
          <ac:spMkLst>
            <pc:docMk/>
            <pc:sldMk cId="3263723531" sldId="333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30.061" v="2722" actId="1076"/>
          <ac:spMkLst>
            <pc:docMk/>
            <pc:sldMk cId="3263723531" sldId="333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51.442" v="2756" actId="1076"/>
          <ac:spMkLst>
            <pc:docMk/>
            <pc:sldMk cId="3263723531" sldId="333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16:26.145" v="2772" actId="20577"/>
          <ac:spMkLst>
            <pc:docMk/>
            <pc:sldMk cId="3263723531" sldId="333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06.432" v="2778" actId="20577"/>
          <ac:spMkLst>
            <pc:docMk/>
            <pc:sldMk cId="3263723531" sldId="333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11.943" v="2780" actId="20577"/>
          <ac:spMkLst>
            <pc:docMk/>
            <pc:sldMk cId="3263723531" sldId="333"/>
            <ac:spMk id="21" creationId="{08079438-F780-6F92-E2DE-DC3E3AB8F63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9:14.324" v="2678" actId="20577"/>
          <ac:spMkLst>
            <pc:docMk/>
            <pc:sldMk cId="3263723531" sldId="333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9T01:30:54.757" v="4284" actId="478"/>
          <ac:picMkLst>
            <pc:docMk/>
            <pc:sldMk cId="3263723531" sldId="333"/>
            <ac:picMk id="8" creationId="{C72D23A9-AA19-9351-A7B5-CFFE58809152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1:36:54.406" v="3087" actId="20577"/>
        <pc:sldMkLst>
          <pc:docMk/>
          <pc:sldMk cId="829895379" sldId="334"/>
        </pc:sldMkLst>
        <pc:spChg chg="mod">
          <ac:chgData name="TAN Mei Yi [Harrisdale Senior High School]" userId="f9f029c9-d743-4d60-9f2c-e74bdec1ab07" providerId="ADAL" clId="{B65F3EF9-5CA6-4886-B50F-8DAAE7597280}" dt="2022-09-08T01:27:55.789" v="2798" actId="20577"/>
          <ac:spMkLst>
            <pc:docMk/>
            <pc:sldMk cId="829895379" sldId="334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59.104" v="2800" actId="20577"/>
          <ac:spMkLst>
            <pc:docMk/>
            <pc:sldMk cId="829895379" sldId="334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47.167" v="2791" actId="20577"/>
          <ac:spMkLst>
            <pc:docMk/>
            <pc:sldMk cId="829895379" sldId="334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31.673" v="2802" actId="20577"/>
          <ac:spMkLst>
            <pc:docMk/>
            <pc:sldMk cId="829895379" sldId="334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45.126" v="2833" actId="20577"/>
          <ac:spMkLst>
            <pc:docMk/>
            <pc:sldMk cId="829895379" sldId="334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37.813" v="2826" actId="20577"/>
          <ac:spMkLst>
            <pc:docMk/>
            <pc:sldMk cId="829895379" sldId="334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48.435" v="2810" actId="20577"/>
          <ac:spMkLst>
            <pc:docMk/>
            <pc:sldMk cId="829895379" sldId="334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53.744" v="2811" actId="20577"/>
          <ac:spMkLst>
            <pc:docMk/>
            <pc:sldMk cId="829895379" sldId="334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43.158" v="2860" actId="20577"/>
          <ac:spMkLst>
            <pc:docMk/>
            <pc:sldMk cId="829895379" sldId="334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07.334" v="2815" actId="20577"/>
          <ac:spMkLst>
            <pc:docMk/>
            <pc:sldMk cId="829895379" sldId="334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59.990" v="2843" actId="1076"/>
          <ac:spMkLst>
            <pc:docMk/>
            <pc:sldMk cId="829895379" sldId="334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50.785" v="2872" actId="20577"/>
          <ac:spMkLst>
            <pc:docMk/>
            <pc:sldMk cId="829895379" sldId="334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1:04.762" v="2880" actId="1076"/>
          <ac:spMkLst>
            <pc:docMk/>
            <pc:sldMk cId="829895379" sldId="334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54.406" v="3087" actId="20577"/>
          <ac:spMkLst>
            <pc:docMk/>
            <pc:sldMk cId="829895379" sldId="334"/>
            <ac:spMk id="23" creationId="{1FD021EE-5BF8-5CF9-A438-6D89C0C4C475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59.386" v="2878" actId="20577"/>
          <ac:spMkLst>
            <pc:docMk/>
            <pc:sldMk cId="829895379" sldId="334"/>
            <ac:spMk id="24" creationId="{BC7AE514-596C-46A2-5A8C-0EDE5AB40FEF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27.669" v="2823" actId="20577"/>
          <ac:spMkLst>
            <pc:docMk/>
            <pc:sldMk cId="829895379" sldId="334"/>
            <ac:spMk id="32" creationId="{4D1E4DBE-BEEF-52F8-2495-3DC53CDF3000}"/>
          </ac:spMkLst>
        </pc:spChg>
        <pc:picChg chg="add del">
          <ac:chgData name="TAN Mei Yi [Harrisdale Senior High School]" userId="f9f029c9-d743-4d60-9f2c-e74bdec1ab07" providerId="ADAL" clId="{B65F3EF9-5CA6-4886-B50F-8DAAE7597280}" dt="2022-09-08T01:29:09.602" v="2816" actId="478"/>
          <ac:picMkLst>
            <pc:docMk/>
            <pc:sldMk cId="829895379" sldId="334"/>
            <ac:picMk id="8" creationId="{21430D3F-594D-6373-5DCA-F453031D886C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8T01:38:43.957" v="3096" actId="1076"/>
        <pc:sldMkLst>
          <pc:docMk/>
          <pc:sldMk cId="4223706117" sldId="335"/>
        </pc:sldMkLst>
        <pc:spChg chg="mod">
          <ac:chgData name="TAN Mei Yi [Harrisdale Senior High School]" userId="f9f029c9-d743-4d60-9f2c-e74bdec1ab07" providerId="ADAL" clId="{B65F3EF9-5CA6-4886-B50F-8DAAE7597280}" dt="2022-09-08T01:33:57.946" v="2935" actId="20577"/>
          <ac:spMkLst>
            <pc:docMk/>
            <pc:sldMk cId="4223706117" sldId="335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09.805" v="2936" actId="20577"/>
          <ac:spMkLst>
            <pc:docMk/>
            <pc:sldMk cId="4223706117" sldId="335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1:33:46.428" v="2910" actId="20577"/>
          <ac:spMkLst>
            <pc:docMk/>
            <pc:sldMk cId="4223706117" sldId="335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30.705" v="2959" actId="1076"/>
          <ac:spMkLst>
            <pc:docMk/>
            <pc:sldMk cId="4223706117" sldId="335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36.987" v="3037" actId="6549"/>
          <ac:spMkLst>
            <pc:docMk/>
            <pc:sldMk cId="4223706117" sldId="335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57.757" v="3051" actId="1076"/>
          <ac:spMkLst>
            <pc:docMk/>
            <pc:sldMk cId="4223706117" sldId="335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25.303" v="3024"/>
          <ac:spMkLst>
            <pc:docMk/>
            <pc:sldMk cId="4223706117" sldId="335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26.335" v="2958" actId="20577"/>
          <ac:spMkLst>
            <pc:docMk/>
            <pc:sldMk cId="4223706117" sldId="335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32.889" v="2960" actId="20577"/>
          <ac:spMkLst>
            <pc:docMk/>
            <pc:sldMk cId="4223706117" sldId="335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00.661" v="3003" actId="20577"/>
          <ac:spMkLst>
            <pc:docMk/>
            <pc:sldMk cId="4223706117" sldId="335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54.721" v="3050" actId="1076"/>
          <ac:spMkLst>
            <pc:docMk/>
            <pc:sldMk cId="4223706117" sldId="335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05.566" v="3057" actId="20577"/>
          <ac:spMkLst>
            <pc:docMk/>
            <pc:sldMk cId="4223706117" sldId="335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17.420" v="3067" actId="1076"/>
          <ac:spMkLst>
            <pc:docMk/>
            <pc:sldMk cId="4223706117" sldId="335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37:08.487" v="3089" actId="20577"/>
          <ac:spMkLst>
            <pc:docMk/>
            <pc:sldMk cId="4223706117" sldId="335"/>
            <ac:spMk id="20" creationId="{F5810634-7A84-60CB-3BB1-97583F705038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8:43.957" v="3096" actId="1076"/>
          <ac:spMkLst>
            <pc:docMk/>
            <pc:sldMk cId="4223706117" sldId="335"/>
            <ac:spMk id="21" creationId="{1933F178-F943-F205-7EBB-EE93DFD3E78C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1:36:44.280" v="3084" actId="478"/>
          <ac:spMkLst>
            <pc:docMk/>
            <pc:sldMk cId="4223706117" sldId="335"/>
            <ac:spMk id="22" creationId="{2638F9D0-B0EE-9A91-8BFC-EBFAA769D3BA}"/>
          </ac:spMkLst>
        </pc:spChg>
        <pc:spChg chg="del">
          <ac:chgData name="TAN Mei Yi [Harrisdale Senior High School]" userId="f9f029c9-d743-4d60-9f2c-e74bdec1ab07" providerId="ADAL" clId="{B65F3EF9-5CA6-4886-B50F-8DAAE7597280}" dt="2022-09-08T01:36:44.280" v="3084" actId="478"/>
          <ac:spMkLst>
            <pc:docMk/>
            <pc:sldMk cId="4223706117" sldId="335"/>
            <ac:spMk id="23" creationId="{1FD021EE-5BF8-5CF9-A438-6D89C0C4C475}"/>
          </ac:spMkLst>
        </pc:spChg>
        <pc:spChg chg="del">
          <ac:chgData name="TAN Mei Yi [Harrisdale Senior High School]" userId="f9f029c9-d743-4d60-9f2c-e74bdec1ab07" providerId="ADAL" clId="{B65F3EF9-5CA6-4886-B50F-8DAAE7597280}" dt="2022-09-08T01:36:46.641" v="3085" actId="478"/>
          <ac:spMkLst>
            <pc:docMk/>
            <pc:sldMk cId="4223706117" sldId="335"/>
            <ac:spMk id="24" creationId="{BC7AE514-596C-46A2-5A8C-0EDE5AB40FEF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7:10.632" v="3090"/>
          <ac:spMkLst>
            <pc:docMk/>
            <pc:sldMk cId="4223706117" sldId="335"/>
            <ac:spMk id="25" creationId="{B44F4141-581E-E506-5CCF-E197EBF564AE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7:10.632" v="3090"/>
          <ac:spMkLst>
            <pc:docMk/>
            <pc:sldMk cId="4223706117" sldId="335"/>
            <ac:spMk id="26" creationId="{7DEA5C00-D7E5-1087-C00E-FD0C5BA7619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14.207" v="3021" actId="20577"/>
          <ac:spMkLst>
            <pc:docMk/>
            <pc:sldMk cId="4223706117" sldId="335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1:35:16.597" v="3022" actId="478"/>
          <ac:picMkLst>
            <pc:docMk/>
            <pc:sldMk cId="4223706117" sldId="335"/>
            <ac:picMk id="8" creationId="{234B54A8-8AF0-5D9A-0E60-76CE98FAD50F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2:01:17.679" v="3360" actId="478"/>
        <pc:sldMkLst>
          <pc:docMk/>
          <pc:sldMk cId="3022860533" sldId="336"/>
        </pc:sldMkLst>
        <pc:spChg chg="mod">
          <ac:chgData name="TAN Mei Yi [Harrisdale Senior High School]" userId="f9f029c9-d743-4d60-9f2c-e74bdec1ab07" providerId="ADAL" clId="{B65F3EF9-5CA6-4886-B50F-8DAAE7597280}" dt="2022-09-08T01:49:44.176" v="3176" actId="20577"/>
          <ac:spMkLst>
            <pc:docMk/>
            <pc:sldMk cId="3022860533" sldId="336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42:31.023" v="3164" actId="20577"/>
          <ac:spMkLst>
            <pc:docMk/>
            <pc:sldMk cId="3022860533" sldId="33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16.969" v="3207" actId="20577"/>
          <ac:spMkLst>
            <pc:docMk/>
            <pc:sldMk cId="3022860533" sldId="336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08.996" v="3298" actId="27636"/>
          <ac:spMkLst>
            <pc:docMk/>
            <pc:sldMk cId="3022860533" sldId="336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28.269" v="3312" actId="1076"/>
          <ac:spMkLst>
            <pc:docMk/>
            <pc:sldMk cId="3022860533" sldId="336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41.020" v="3279" actId="20577"/>
          <ac:spMkLst>
            <pc:docMk/>
            <pc:sldMk cId="3022860533" sldId="336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43.766" v="3223" actId="27636"/>
          <ac:spMkLst>
            <pc:docMk/>
            <pc:sldMk cId="3022860533" sldId="336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52.735" v="3227" actId="20577"/>
          <ac:spMkLst>
            <pc:docMk/>
            <pc:sldMk cId="3022860533" sldId="336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07.544" v="3232" actId="20577"/>
          <ac:spMkLst>
            <pc:docMk/>
            <pc:sldMk cId="3022860533" sldId="336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25.014" v="3311" actId="20577"/>
          <ac:spMkLst>
            <pc:docMk/>
            <pc:sldMk cId="3022860533" sldId="336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38.960" v="3327" actId="1076"/>
          <ac:spMkLst>
            <pc:docMk/>
            <pc:sldMk cId="3022860533" sldId="336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13.307" v="3355" actId="27636"/>
          <ac:spMkLst>
            <pc:docMk/>
            <pc:sldMk cId="3022860533" sldId="336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07.562" v="3352" actId="1076"/>
          <ac:spMkLst>
            <pc:docMk/>
            <pc:sldMk cId="3022860533" sldId="336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15.759" v="3359" actId="20577"/>
          <ac:spMkLst>
            <pc:docMk/>
            <pc:sldMk cId="3022860533" sldId="336"/>
            <ac:spMk id="21" creationId="{1933F178-F943-F205-7EBB-EE93DFD3E7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32.016" v="3267" actId="20577"/>
          <ac:spMkLst>
            <pc:docMk/>
            <pc:sldMk cId="3022860533" sldId="336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2:01:17.679" v="3360" actId="478"/>
          <ac:picMkLst>
            <pc:docMk/>
            <pc:sldMk cId="3022860533" sldId="336"/>
            <ac:picMk id="8" creationId="{18207654-B8C2-78D6-B7F6-13B4E3AC97A8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2:06:52.524" v="3480" actId="478"/>
        <pc:sldMkLst>
          <pc:docMk/>
          <pc:sldMk cId="1506764626" sldId="337"/>
        </pc:sldMkLst>
        <pc:spChg chg="mod">
          <ac:chgData name="TAN Mei Yi [Harrisdale Senior High School]" userId="f9f029c9-d743-4d60-9f2c-e74bdec1ab07" providerId="ADAL" clId="{B65F3EF9-5CA6-4886-B50F-8DAAE7597280}" dt="2022-09-08T02:02:48.453" v="3399" actId="113"/>
          <ac:spMkLst>
            <pc:docMk/>
            <pc:sldMk cId="1506764626" sldId="337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2:39.432" v="3397" actId="20577"/>
          <ac:spMkLst>
            <pc:docMk/>
            <pc:sldMk cId="1506764626" sldId="337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2:56.960" v="3404" actId="20577"/>
          <ac:spMkLst>
            <pc:docMk/>
            <pc:sldMk cId="1506764626" sldId="337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02.240" v="3456" actId="1076"/>
          <ac:spMkLst>
            <pc:docMk/>
            <pc:sldMk cId="1506764626" sldId="337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4:11.439" v="3433" actId="1076"/>
          <ac:spMkLst>
            <pc:docMk/>
            <pc:sldMk cId="1506764626" sldId="337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3:08.979" v="3415" actId="20577"/>
          <ac:spMkLst>
            <pc:docMk/>
            <pc:sldMk cId="1506764626" sldId="337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3:41.886" v="3423" actId="20577"/>
          <ac:spMkLst>
            <pc:docMk/>
            <pc:sldMk cId="1506764626" sldId="337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17.529" v="3467" actId="1076"/>
          <ac:spMkLst>
            <pc:docMk/>
            <pc:sldMk cId="1506764626" sldId="337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27.224" v="3473" actId="20577"/>
          <ac:spMkLst>
            <pc:docMk/>
            <pc:sldMk cId="1506764626" sldId="337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40.567" v="3478" actId="27636"/>
          <ac:spMkLst>
            <pc:docMk/>
            <pc:sldMk cId="1506764626" sldId="337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43.394" v="3479" actId="1076"/>
          <ac:spMkLst>
            <pc:docMk/>
            <pc:sldMk cId="1506764626" sldId="337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2:04:02.454" v="3431" actId="20577"/>
          <ac:spMkLst>
            <pc:docMk/>
            <pc:sldMk cId="1506764626" sldId="337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2:06:52.524" v="3480" actId="478"/>
          <ac:picMkLst>
            <pc:docMk/>
            <pc:sldMk cId="1506764626" sldId="337"/>
            <ac:picMk id="8" creationId="{4EB5F983-F350-85FA-1FED-0D1F444C8321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B65F3EF9-5CA6-4886-B50F-8DAAE7597280}" dt="2022-09-08T02:39:12.658" v="4279" actId="47"/>
        <pc:sldMkLst>
          <pc:docMk/>
          <pc:sldMk cId="1957180138" sldId="338"/>
        </pc:sldMkLst>
        <pc:spChg chg="del mod">
          <ac:chgData name="TAN Mei Yi [Harrisdale Senior High School]" userId="f9f029c9-d743-4d60-9f2c-e74bdec1ab07" providerId="ADAL" clId="{B65F3EF9-5CA6-4886-B50F-8DAAE7597280}" dt="2022-09-08T02:27:21.280" v="3517" actId="478"/>
          <ac:spMkLst>
            <pc:docMk/>
            <pc:sldMk cId="1957180138" sldId="338"/>
            <ac:spMk id="2" creationId="{F08C5440-9945-31C4-1C7E-885A517C9EE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3" creationId="{2DA99EBE-D3EA-40DE-AA30-DE97E2D25D6E}"/>
          </ac:spMkLst>
        </pc:spChg>
        <pc:spChg chg="del">
          <ac:chgData name="TAN Mei Yi [Harrisdale Senior High School]" userId="f9f029c9-d743-4d60-9f2c-e74bdec1ab07" providerId="ADAL" clId="{B65F3EF9-5CA6-4886-B50F-8DAAE7597280}" dt="2022-09-08T02:08:00.478" v="3485" actId="478"/>
          <ac:spMkLst>
            <pc:docMk/>
            <pc:sldMk cId="1957180138" sldId="338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5" creationId="{1E457901-1C03-369C-F512-F6F96181F2E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2:08:02.905" v="3487" actId="478"/>
          <ac:spMkLst>
            <pc:docMk/>
            <pc:sldMk cId="1957180138" sldId="338"/>
            <ac:spMk id="8" creationId="{37301533-EBCD-3F25-2F73-20DCECB2D0E6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9" creationId="{DBDAA4E6-890A-F8A2-C3B8-B9976510A2BA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0" creationId="{C5E25262-E2FA-7539-F1A6-5D472B785FD1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1" creationId="{83BC584C-9C9F-86AC-F93F-79975F7F727A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2" creationId="{DC2E38E2-10A1-11E5-D230-723D33DA440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3" creationId="{FC9F69EF-B72E-EF5F-A8D5-1C954AE7F930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4" creationId="{8A21AA17-88CC-4D1E-762A-875588814458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5" creationId="{D604C321-4AB6-789D-D381-FC07EEA4B3B9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6" creationId="{BC39FA87-ADA9-15ED-D9F2-9BEC23886C32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7" creationId="{7680BCD8-1B87-F6BA-50A9-A8CAB42FFF8B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8" creationId="{A94219D9-181B-B7D6-0D39-89D9C22E958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9" creationId="{3E42B28B-4BF8-4819-3BE9-6EAB654AFC93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20" creationId="{F5810634-7A84-60CB-3BB1-97583F705038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21" creationId="{1933F178-F943-F205-7EBB-EE93DFD3E78C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2:27:21.280" v="3517" actId="478"/>
          <ac:spMkLst>
            <pc:docMk/>
            <pc:sldMk cId="1957180138" sldId="338"/>
            <ac:spMk id="24" creationId="{AE9D0C5B-2EB1-DAFE-8A78-53CA78CFFD73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2.968" v="3483" actId="478"/>
          <ac:spMkLst>
            <pc:docMk/>
            <pc:sldMk cId="1957180138" sldId="338"/>
            <ac:spMk id="25" creationId="{B44F4141-581E-E506-5CCF-E197EBF564AE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2.968" v="3483" actId="478"/>
          <ac:spMkLst>
            <pc:docMk/>
            <pc:sldMk cId="1957180138" sldId="338"/>
            <ac:spMk id="26" creationId="{7DEA5C00-D7E5-1087-C00E-FD0C5BA7619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51.799" v="3907" actId="20577"/>
          <ac:spMkLst>
            <pc:docMk/>
            <pc:sldMk cId="1957180138" sldId="338"/>
            <ac:spMk id="31" creationId="{A0D02370-2536-E9AF-8931-71DCB03CD817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32" creationId="{4D1E4DBE-BEEF-52F8-2495-3DC53CDF300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29:20.117" v="3796" actId="20577"/>
          <ac:spMkLst>
            <pc:docMk/>
            <pc:sldMk cId="1957180138" sldId="338"/>
            <ac:spMk id="33" creationId="{979A1DF5-8500-350C-F613-DE5BC13E24C4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07.137" v="3837" actId="20577"/>
          <ac:spMkLst>
            <pc:docMk/>
            <pc:sldMk cId="1957180138" sldId="338"/>
            <ac:spMk id="34" creationId="{CAE4E179-9A4A-27EA-C212-BEF875818379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56.107" v="3911"/>
          <ac:spMkLst>
            <pc:docMk/>
            <pc:sldMk cId="1957180138" sldId="338"/>
            <ac:spMk id="35" creationId="{3A8F50E2-AC29-2338-7560-C8ED00DBB3DE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2:14.089" v="3930" actId="20577"/>
          <ac:spMkLst>
            <pc:docMk/>
            <pc:sldMk cId="1957180138" sldId="338"/>
            <ac:spMk id="36" creationId="{47344208-E265-F7D6-6896-0FD407310864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7:30.819" v="4137" actId="20577"/>
          <ac:spMkLst>
            <pc:docMk/>
            <pc:sldMk cId="1957180138" sldId="338"/>
            <ac:spMk id="37" creationId="{93351A0D-07D5-234C-5627-DB4244AB2322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7:40.495" v="4186" actId="20577"/>
          <ac:spMkLst>
            <pc:docMk/>
            <pc:sldMk cId="1957180138" sldId="338"/>
            <ac:spMk id="38" creationId="{AEF459E3-5BE0-F8D2-C6A6-7465DDD6A08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8:25.955" v="4278" actId="20577"/>
          <ac:spMkLst>
            <pc:docMk/>
            <pc:sldMk cId="1957180138" sldId="338"/>
            <ac:spMk id="39" creationId="{C94A4C51-3007-F0EE-E5F3-247E5493F024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2:25:37.364" v="3494" actId="478"/>
          <ac:spMkLst>
            <pc:docMk/>
            <pc:sldMk cId="1957180138" sldId="338"/>
            <ac:spMk id="58" creationId="{3490ED8B-5FA3-F685-ED87-3C505330237F}"/>
          </ac:spMkLst>
        </pc:spChg>
        <pc:picChg chg="add mod ord">
          <ac:chgData name="TAN Mei Yi [Harrisdale Senior High School]" userId="f9f029c9-d743-4d60-9f2c-e74bdec1ab07" providerId="ADAL" clId="{B65F3EF9-5CA6-4886-B50F-8DAAE7597280}" dt="2022-09-08T02:23:25.443" v="3490" actId="1076"/>
          <ac:picMkLst>
            <pc:docMk/>
            <pc:sldMk cId="1957180138" sldId="338"/>
            <ac:picMk id="23" creationId="{7138B3CD-04EE-B059-C703-0C0078F3B388}"/>
          </ac:picMkLst>
        </pc:picChg>
        <pc:picChg chg="add del">
          <ac:chgData name="TAN Mei Yi [Harrisdale Senior High School]" userId="f9f029c9-d743-4d60-9f2c-e74bdec1ab07" providerId="ADAL" clId="{B65F3EF9-5CA6-4886-B50F-8DAAE7597280}" dt="2022-09-08T02:28:41.016" v="3719" actId="478"/>
          <ac:picMkLst>
            <pc:docMk/>
            <pc:sldMk cId="1957180138" sldId="338"/>
            <ac:picMk id="28" creationId="{9B1C82E1-5F1B-B7EE-2E71-E2C6C2FA8AAE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8T02:31:43.871" v="3863" actId="478"/>
          <ac:picMkLst>
            <pc:docMk/>
            <pc:sldMk cId="1957180138" sldId="338"/>
            <ac:picMk id="30" creationId="{F5D34B1C-7078-47D8-986B-CC70C0B96FA3}"/>
          </ac:picMkLst>
        </pc:picChg>
      </pc:sldChg>
    </pc:docChg>
  </pc:docChgLst>
  <pc:docChgLst>
    <pc:chgData name="TAN Mei Yi [Harrisdale Senior High School]" userId="f9f029c9-d743-4d60-9f2c-e74bdec1ab07" providerId="ADAL" clId="{90D9C782-4514-4BAF-A43F-FB3A3EB47BD8}"/>
    <pc:docChg chg="undo custSel addSld delSld modSld sldOrd">
      <pc:chgData name="TAN Mei Yi [Harrisdale Senior High School]" userId="f9f029c9-d743-4d60-9f2c-e74bdec1ab07" providerId="ADAL" clId="{90D9C782-4514-4BAF-A43F-FB3A3EB47BD8}" dt="2022-09-12T02:31:59.286" v="2880" actId="20577"/>
      <pc:docMkLst>
        <pc:docMk/>
      </pc:docMkLst>
      <pc:sldChg chg="modSp mod">
        <pc:chgData name="TAN Mei Yi [Harrisdale Senior High School]" userId="f9f029c9-d743-4d60-9f2c-e74bdec1ab07" providerId="ADAL" clId="{90D9C782-4514-4BAF-A43F-FB3A3EB47BD8}" dt="2022-09-11T23:45:34.057" v="45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90D9C782-4514-4BAF-A43F-FB3A3EB47BD8}" dt="2022-09-11T23:45:26.866" v="14" actId="20577"/>
          <ac:spMkLst>
            <pc:docMk/>
            <pc:sldMk cId="4084730109" sldId="256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90D9C782-4514-4BAF-A43F-FB3A3EB47BD8}" dt="2022-09-11T23:45:34.057" v="45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0D9C782-4514-4BAF-A43F-FB3A3EB47BD8}" dt="2022-09-12T02:21:29.046" v="2506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90D9C782-4514-4BAF-A43F-FB3A3EB47BD8}" dt="2022-09-12T02:21:29.046" v="2506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90D9C782-4514-4BAF-A43F-FB3A3EB47BD8}" dt="2022-09-12T00:28:32.131" v="437" actId="14100"/>
        <pc:sldMkLst>
          <pc:docMk/>
          <pc:sldMk cId="827979568" sldId="325"/>
        </pc:sldMkLst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90D9C782-4514-4BAF-A43F-FB3A3EB47BD8}" dt="2022-09-11T23:54:25.048" v="186" actId="27636"/>
          <ac:spMkLst>
            <pc:docMk/>
            <pc:sldMk cId="827979568" sldId="32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90D9C782-4514-4BAF-A43F-FB3A3EB47BD8}" dt="2022-09-11T23:54:34.609" v="188" actId="1076"/>
          <ac:spMkLst>
            <pc:docMk/>
            <pc:sldMk cId="827979568" sldId="325"/>
            <ac:spMk id="4" creationId="{04543E1F-406C-FB68-6C51-B894C0D70A75}"/>
          </ac:spMkLst>
        </pc:spChg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5" creationId="{7E13DF3F-BB24-F936-78A4-B2CD8B4D603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17:40.687" v="218" actId="1076"/>
          <ac:spMkLst>
            <pc:docMk/>
            <pc:sldMk cId="827979568" sldId="325"/>
            <ac:spMk id="6" creationId="{98F6AA3D-3669-BE71-90F9-C054BBD117F0}"/>
          </ac:spMkLst>
        </pc:spChg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90D9C782-4514-4BAF-A43F-FB3A3EB47BD8}" dt="2022-09-11T23:47:58.419" v="60" actId="20577"/>
          <ac:spMkLst>
            <pc:docMk/>
            <pc:sldMk cId="827979568" sldId="325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90D9C782-4514-4BAF-A43F-FB3A3EB47BD8}" dt="2022-09-11T23:54:29.848" v="187" actId="1076"/>
          <ac:spMkLst>
            <pc:docMk/>
            <pc:sldMk cId="827979568" sldId="325"/>
            <ac:spMk id="10" creationId="{CCC0328F-65C5-8DF5-75C4-96087A5D604A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1" creationId="{699672CA-0B00-2D60-E741-61C6570950B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6:38.003" v="289" actId="114"/>
          <ac:spMkLst>
            <pc:docMk/>
            <pc:sldMk cId="827979568" sldId="325"/>
            <ac:spMk id="12" creationId="{A39513FD-7823-D8D0-F1FB-9211B1CCAF93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3" creationId="{E105E646-0E65-8215-E2FE-8B84D5BA77C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7:27.461" v="350" actId="1076"/>
          <ac:spMkLst>
            <pc:docMk/>
            <pc:sldMk cId="827979568" sldId="325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7:50.963" v="380" actId="14100"/>
          <ac:spMkLst>
            <pc:docMk/>
            <pc:sldMk cId="827979568" sldId="325"/>
            <ac:spMk id="15" creationId="{C4E6353E-ADD6-2DD4-3E6B-BB5005BD0662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6" creationId="{A6206125-EE52-1C4D-E98E-0958AE9E402D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7" creationId="{57522FA3-3183-5CA3-B4BB-DB19517316A8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8" creationId="{3DA98438-C677-6954-E6D2-4B99A43BCE08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7.288" v="83" actId="478"/>
          <ac:spMkLst>
            <pc:docMk/>
            <pc:sldMk cId="827979568" sldId="325"/>
            <ac:spMk id="19" creationId="{FF59565D-FB73-52E8-6608-BC17B41FD847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20" creationId="{626EDCBB-DE5A-26AA-CCBB-8486CD16023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8:17.104" v="426" actId="1076"/>
          <ac:spMkLst>
            <pc:docMk/>
            <pc:sldMk cId="827979568" sldId="325"/>
            <ac:spMk id="21" creationId="{357581C2-14AF-11E8-1A6D-2960CF655F1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8:32.131" v="437" actId="14100"/>
          <ac:spMkLst>
            <pc:docMk/>
            <pc:sldMk cId="827979568" sldId="325"/>
            <ac:spMk id="22" creationId="{DA11213E-05C0-F042-62A4-F41B6C58C61D}"/>
          </ac:spMkLst>
        </pc:spChg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1019215549" sldId="326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95239490" sldId="328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2423676729" sldId="329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73289317" sldId="330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2477238115" sldId="331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59643433" sldId="332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3263723531" sldId="333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829895379" sldId="334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223706117" sldId="335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3022860533" sldId="336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1506764626" sldId="337"/>
        </pc:sldMkLst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0:32:49.659" v="661" actId="20577"/>
        <pc:sldMkLst>
          <pc:docMk/>
          <pc:sldMk cId="269268459" sldId="338"/>
        </pc:sldMkLst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4" creationId="{04543E1F-406C-FB68-6C51-B894C0D70A75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0:28:50.808" v="440" actId="478"/>
          <ac:spMkLst>
            <pc:docMk/>
            <pc:sldMk cId="269268459" sldId="338"/>
            <ac:spMk id="5" creationId="{8BFACDA7-6A46-BB57-89A5-D1AF0BBFDF98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6" creationId="{98F6AA3D-3669-BE71-90F9-C054BBD117F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1:34.830" v="588" actId="1076"/>
          <ac:spMkLst>
            <pc:docMk/>
            <pc:sldMk cId="269268459" sldId="338"/>
            <ac:spMk id="7" creationId="{CCA916AC-B0AE-0BB9-E74C-B92FEF844BC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1:55.535" v="598" actId="1076"/>
          <ac:spMkLst>
            <pc:docMk/>
            <pc:sldMk cId="269268459" sldId="338"/>
            <ac:spMk id="9" creationId="{460148C8-1E07-B0E3-7411-843F3EC0E2CF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12.720" v="623" actId="20577"/>
          <ac:spMkLst>
            <pc:docMk/>
            <pc:sldMk cId="269268459" sldId="338"/>
            <ac:spMk id="11" creationId="{B707428F-0F23-9A97-0CA2-9C0E2342213D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12" creationId="{A39513FD-7823-D8D0-F1FB-9211B1CCAF9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38.480" v="646" actId="1076"/>
          <ac:spMkLst>
            <pc:docMk/>
            <pc:sldMk cId="269268459" sldId="338"/>
            <ac:spMk id="13" creationId="{56CD6442-8BB0-8AEA-CCB4-48155A4D8F97}"/>
          </ac:spMkLst>
        </pc:spChg>
        <pc:spChg chg="mod">
          <ac:chgData name="TAN Mei Yi [Harrisdale Senior High School]" userId="f9f029c9-d743-4d60-9f2c-e74bdec1ab07" providerId="ADAL" clId="{90D9C782-4514-4BAF-A43F-FB3A3EB47BD8}" dt="2022-09-12T00:31:18.917" v="571" actId="20577"/>
          <ac:spMkLst>
            <pc:docMk/>
            <pc:sldMk cId="269268459" sldId="338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0:31:10.543" v="567" actId="14100"/>
          <ac:spMkLst>
            <pc:docMk/>
            <pc:sldMk cId="269268459" sldId="338"/>
            <ac:spMk id="15" creationId="{C4E6353E-ADD6-2DD4-3E6B-BB5005BD066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49.659" v="661" actId="20577"/>
          <ac:spMkLst>
            <pc:docMk/>
            <pc:sldMk cId="269268459" sldId="338"/>
            <ac:spMk id="16" creationId="{945FDD8D-7AE0-3F80-558D-A59DACE6E737}"/>
          </ac:spMkLst>
        </pc:spChg>
        <pc:spChg chg="del">
          <ac:chgData name="TAN Mei Yi [Harrisdale Senior High School]" userId="f9f029c9-d743-4d60-9f2c-e74bdec1ab07" providerId="ADAL" clId="{90D9C782-4514-4BAF-A43F-FB3A3EB47BD8}" dt="2022-09-12T00:31:07.249" v="566" actId="478"/>
          <ac:spMkLst>
            <pc:docMk/>
            <pc:sldMk cId="269268459" sldId="338"/>
            <ac:spMk id="21" creationId="{357581C2-14AF-11E8-1A6D-2960CF655F1E}"/>
          </ac:spMkLst>
        </pc:spChg>
        <pc:spChg chg="del">
          <ac:chgData name="TAN Mei Yi [Harrisdale Senior High School]" userId="f9f029c9-d743-4d60-9f2c-e74bdec1ab07" providerId="ADAL" clId="{90D9C782-4514-4BAF-A43F-FB3A3EB47BD8}" dt="2022-09-12T00:31:07.249" v="566" actId="478"/>
          <ac:spMkLst>
            <pc:docMk/>
            <pc:sldMk cId="269268459" sldId="338"/>
            <ac:spMk id="22" creationId="{DA11213E-05C0-F042-62A4-F41B6C58C61D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45:05.165" v="1128"/>
        <pc:sldMkLst>
          <pc:docMk/>
          <pc:sldMk cId="1497268704" sldId="339"/>
        </pc:sldMkLst>
        <pc:spChg chg="add mod">
          <ac:chgData name="TAN Mei Yi [Harrisdale Senior High School]" userId="f9f029c9-d743-4d60-9f2c-e74bdec1ab07" providerId="ADAL" clId="{90D9C782-4514-4BAF-A43F-FB3A3EB47BD8}" dt="2022-09-12T01:23:04.287" v="776" actId="1076"/>
          <ac:spMkLst>
            <pc:docMk/>
            <pc:sldMk cId="1497268704" sldId="339"/>
            <ac:spMk id="2" creationId="{A77F0EE4-4F6C-7E21-3E2E-9CFABB0E74B9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1:23:32.894" v="782"/>
          <ac:spMkLst>
            <pc:docMk/>
            <pc:sldMk cId="1497268704" sldId="339"/>
            <ac:spMk id="3" creationId="{46046BA6-D2E1-6238-5D6C-222F0AD51C2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5:55.996" v="884" actId="114"/>
          <ac:spMkLst>
            <pc:docMk/>
            <pc:sldMk cId="1497268704" sldId="339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5:58.466" v="885" actId="114"/>
          <ac:spMkLst>
            <pc:docMk/>
            <pc:sldMk cId="1497268704" sldId="339"/>
            <ac:spMk id="5" creationId="{F62AD1FA-667F-3373-26CB-C1B86C8C177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6:22.712" v="947" actId="1076"/>
          <ac:spMkLst>
            <pc:docMk/>
            <pc:sldMk cId="1497268704" sldId="339"/>
            <ac:spMk id="6" creationId="{FCB59AF7-92FB-B0EB-217E-E5EDB5EDBDFC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7" creationId="{CCA916AC-B0AE-0BB9-E74C-B92FEF844BC9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9" creationId="{460148C8-1E07-B0E3-7411-843F3EC0E2C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6:47.297" v="975" actId="1076"/>
          <ac:spMkLst>
            <pc:docMk/>
            <pc:sldMk cId="1497268704" sldId="339"/>
            <ac:spMk id="10" creationId="{B6CDA4F5-D86A-8F98-0249-A00B5C4EFFF9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1" creationId="{B707428F-0F23-9A97-0CA2-9C0E2342213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7:25.114" v="1030" actId="1076"/>
          <ac:spMkLst>
            <pc:docMk/>
            <pc:sldMk cId="1497268704" sldId="339"/>
            <ac:spMk id="12" creationId="{29382807-07FE-C682-35B5-8A8BB0E2D3A2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3" creationId="{56CD6442-8BB0-8AEA-CCB4-48155A4D8F97}"/>
          </ac:spMkLst>
        </pc:spChg>
        <pc:spChg chg="mod">
          <ac:chgData name="TAN Mei Yi [Harrisdale Senior High School]" userId="f9f029c9-d743-4d60-9f2c-e74bdec1ab07" providerId="ADAL" clId="{90D9C782-4514-4BAF-A43F-FB3A3EB47BD8}" dt="2022-09-12T01:23:25.614" v="780" actId="114"/>
          <ac:spMkLst>
            <pc:docMk/>
            <pc:sldMk cId="1497268704" sldId="339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5" creationId="{C4E6353E-ADD6-2DD4-3E6B-BB5005BD0662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6" creationId="{945FDD8D-7AE0-3F80-558D-A59DACE6E73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8:51.350" v="1092" actId="20577"/>
          <ac:spMkLst>
            <pc:docMk/>
            <pc:sldMk cId="1497268704" sldId="339"/>
            <ac:spMk id="17" creationId="{186644A2-374A-D0B6-9266-D7519648323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7:57.945" v="1040" actId="20577"/>
          <ac:spMkLst>
            <pc:docMk/>
            <pc:sldMk cId="1497268704" sldId="339"/>
            <ac:spMk id="18" creationId="{D243275D-201F-AE12-AB34-BAA6385F1D08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8:56.796" v="1103" actId="20577"/>
          <ac:spMkLst>
            <pc:docMk/>
            <pc:sldMk cId="1497268704" sldId="339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49:21.988" v="1489" actId="1076"/>
        <pc:sldMkLst>
          <pc:docMk/>
          <pc:sldMk cId="301372375" sldId="340"/>
        </pc:sldMkLst>
        <pc:spChg chg="del">
          <ac:chgData name="TAN Mei Yi [Harrisdale Senior High School]" userId="f9f029c9-d743-4d60-9f2c-e74bdec1ab07" providerId="ADAL" clId="{90D9C782-4514-4BAF-A43F-FB3A3EB47BD8}" dt="2022-09-12T01:46:03.682" v="1204" actId="478"/>
          <ac:spMkLst>
            <pc:docMk/>
            <pc:sldMk cId="301372375" sldId="340"/>
            <ac:spMk id="2" creationId="{A77F0EE4-4F6C-7E21-3E2E-9CFABB0E74B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48:58.013" v="1468" actId="1076"/>
          <ac:spMkLst>
            <pc:docMk/>
            <pc:sldMk cId="301372375" sldId="340"/>
            <ac:spMk id="3" creationId="{747BC8FB-B881-FAD7-0A26-24CAF7CC423F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03.154" v="1301" actId="6549"/>
          <ac:spMkLst>
            <pc:docMk/>
            <pc:sldMk cId="301372375" sldId="340"/>
            <ac:spMk id="4" creationId="{1A584F6F-ABBF-02CB-49AE-30E8FB75CE7B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5" creationId="{F62AD1FA-667F-3373-26CB-C1B86C8C177C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6" creationId="{FCB59AF7-92FB-B0EB-217E-E5EDB5EDBDF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49:21.988" v="1489" actId="1076"/>
          <ac:spMkLst>
            <pc:docMk/>
            <pc:sldMk cId="301372375" sldId="340"/>
            <ac:spMk id="7" creationId="{1076F2DC-3CA4-070A-9236-5681212A2ACD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10" creationId="{B6CDA4F5-D86A-8F98-0249-A00B5C4EFFF9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12.538" v="1303" actId="478"/>
          <ac:spMkLst>
            <pc:docMk/>
            <pc:sldMk cId="301372375" sldId="340"/>
            <ac:spMk id="12" creationId="{29382807-07FE-C682-35B5-8A8BB0E2D3A2}"/>
          </ac:spMkLst>
        </pc:spChg>
        <pc:spChg chg="mod">
          <ac:chgData name="TAN Mei Yi [Harrisdale Senior High School]" userId="f9f029c9-d743-4d60-9f2c-e74bdec1ab07" providerId="ADAL" clId="{90D9C782-4514-4BAF-A43F-FB3A3EB47BD8}" dt="2022-09-12T01:45:59.951" v="1203" actId="14100"/>
          <ac:spMkLst>
            <pc:docMk/>
            <pc:sldMk cId="301372375" sldId="340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49.638" v="1366" actId="20577"/>
          <ac:spMkLst>
            <pc:docMk/>
            <pc:sldMk cId="301372375" sldId="340"/>
            <ac:spMk id="17" creationId="{186644A2-374A-D0B6-9266-D75196483237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15.972" v="1304" actId="1076"/>
          <ac:spMkLst>
            <pc:docMk/>
            <pc:sldMk cId="301372375" sldId="340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1:48:50.161" v="1462" actId="20577"/>
          <ac:spMkLst>
            <pc:docMk/>
            <pc:sldMk cId="301372375" sldId="340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59:43.799" v="1663" actId="1076"/>
        <pc:sldMkLst>
          <pc:docMk/>
          <pc:sldMk cId="3782220682" sldId="341"/>
        </pc:sldMkLst>
        <pc:spChg chg="add mod">
          <ac:chgData name="TAN Mei Yi [Harrisdale Senior High School]" userId="f9f029c9-d743-4d60-9f2c-e74bdec1ab07" providerId="ADAL" clId="{90D9C782-4514-4BAF-A43F-FB3A3EB47BD8}" dt="2022-09-12T01:58:57.026" v="1645" actId="20577"/>
          <ac:spMkLst>
            <pc:docMk/>
            <pc:sldMk cId="3782220682" sldId="341"/>
            <ac:spMk id="2" creationId="{312AFADA-8D13-E50D-8BA0-65D041B3358F}"/>
          </ac:spMkLst>
        </pc:spChg>
        <pc:spChg chg="del">
          <ac:chgData name="TAN Mei Yi [Harrisdale Senior High School]" userId="f9f029c9-d743-4d60-9f2c-e74bdec1ab07" providerId="ADAL" clId="{90D9C782-4514-4BAF-A43F-FB3A3EB47BD8}" dt="2022-09-12T01:53:09.950" v="1603" actId="478"/>
          <ac:spMkLst>
            <pc:docMk/>
            <pc:sldMk cId="3782220682" sldId="341"/>
            <ac:spMk id="3" creationId="{747BC8FB-B881-FAD7-0A26-24CAF7CC423F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59:10.567" v="1653" actId="1076"/>
          <ac:spMkLst>
            <pc:docMk/>
            <pc:sldMk cId="3782220682" sldId="341"/>
            <ac:spMk id="5" creationId="{0923DF3A-DA6E-6C16-C0EE-C9A2520C74D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59:43.799" v="1663" actId="1076"/>
          <ac:spMkLst>
            <pc:docMk/>
            <pc:sldMk cId="3782220682" sldId="341"/>
            <ac:spMk id="6" creationId="{DDE184B7-F2FC-F60D-5B86-3D11AA05D0BC}"/>
          </ac:spMkLst>
        </pc:spChg>
        <pc:spChg chg="mod">
          <ac:chgData name="TAN Mei Yi [Harrisdale Senior High School]" userId="f9f029c9-d743-4d60-9f2c-e74bdec1ab07" providerId="ADAL" clId="{90D9C782-4514-4BAF-A43F-FB3A3EB47BD8}" dt="2022-09-12T01:53:21.669" v="1620" actId="20577"/>
          <ac:spMkLst>
            <pc:docMk/>
            <pc:sldMk cId="3782220682" sldId="341"/>
            <ac:spMk id="7" creationId="{1076F2DC-3CA4-070A-9236-5681212A2ACD}"/>
          </ac:spMkLst>
        </pc:spChg>
        <pc:spChg chg="mod">
          <ac:chgData name="TAN Mei Yi [Harrisdale Senior High School]" userId="f9f029c9-d743-4d60-9f2c-e74bdec1ab07" providerId="ADAL" clId="{90D9C782-4514-4BAF-A43F-FB3A3EB47BD8}" dt="2022-09-12T01:49:49.520" v="1505" actId="20577"/>
          <ac:spMkLst>
            <pc:docMk/>
            <pc:sldMk cId="3782220682" sldId="341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90D9C782-4514-4BAF-A43F-FB3A3EB47BD8}" dt="2022-09-12T01:51:26.321" v="1588" actId="20577"/>
          <ac:spMkLst>
            <pc:docMk/>
            <pc:sldMk cId="3782220682" sldId="341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17" creationId="{186644A2-374A-D0B6-9266-D75196483237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1:53:07.700" v="1602" actId="20577"/>
          <ac:spMkLst>
            <pc:docMk/>
            <pc:sldMk cId="3782220682" sldId="341"/>
            <ac:spMk id="19" creationId="{DE3D3F14-D87F-76F5-F79D-918682C78690}"/>
          </ac:spMkLst>
        </pc:spChg>
      </pc:sldChg>
      <pc:sldChg chg="addSp delSp modSp add mod ord delAnim modAnim">
        <pc:chgData name="TAN Mei Yi [Harrisdale Senior High School]" userId="f9f029c9-d743-4d60-9f2c-e74bdec1ab07" providerId="ADAL" clId="{90D9C782-4514-4BAF-A43F-FB3A3EB47BD8}" dt="2022-09-12T02:08:30.630" v="1989" actId="20577"/>
        <pc:sldMkLst>
          <pc:docMk/>
          <pc:sldMk cId="4128002484" sldId="342"/>
        </pc:sldMkLst>
        <pc:spChg chg="add mod">
          <ac:chgData name="TAN Mei Yi [Harrisdale Senior High School]" userId="f9f029c9-d743-4d60-9f2c-e74bdec1ab07" providerId="ADAL" clId="{90D9C782-4514-4BAF-A43F-FB3A3EB47BD8}" dt="2022-09-12T02:03:22.887" v="1757" actId="1076"/>
          <ac:spMkLst>
            <pc:docMk/>
            <pc:sldMk cId="4128002484" sldId="342"/>
            <ac:spMk id="2" creationId="{7260BEF2-4D41-77A1-A7B0-B57FF4EFD2EF}"/>
          </ac:spMkLst>
        </pc:spChg>
        <pc:spChg chg="mod">
          <ac:chgData name="TAN Mei Yi [Harrisdale Senior High School]" userId="f9f029c9-d743-4d60-9f2c-e74bdec1ab07" providerId="ADAL" clId="{90D9C782-4514-4BAF-A43F-FB3A3EB47BD8}" dt="2022-09-12T02:06:43.147" v="1908" actId="1076"/>
          <ac:spMkLst>
            <pc:docMk/>
            <pc:sldMk cId="4128002484" sldId="342"/>
            <ac:spMk id="3" creationId="{747BC8FB-B881-FAD7-0A26-24CAF7CC423F}"/>
          </ac:spMkLst>
        </pc:spChg>
        <pc:spChg chg="del">
          <ac:chgData name="TAN Mei Yi [Harrisdale Senior High School]" userId="f9f029c9-d743-4d60-9f2c-e74bdec1ab07" providerId="ADAL" clId="{90D9C782-4514-4BAF-A43F-FB3A3EB47BD8}" dt="2022-09-12T02:02:27.513" v="1683" actId="478"/>
          <ac:spMkLst>
            <pc:docMk/>
            <pc:sldMk cId="4128002484" sldId="342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3:48.113" v="1782" actId="1076"/>
          <ac:spMkLst>
            <pc:docMk/>
            <pc:sldMk cId="4128002484" sldId="342"/>
            <ac:spMk id="5" creationId="{5CC3910F-F78C-BE51-5049-935B9045766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4:24.863" v="1794" actId="1076"/>
          <ac:spMkLst>
            <pc:docMk/>
            <pc:sldMk cId="4128002484" sldId="342"/>
            <ac:spMk id="6" creationId="{25AC07E5-2894-3F5E-17D9-B672726935F3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07:00.990" v="1919" actId="478"/>
          <ac:spMkLst>
            <pc:docMk/>
            <pc:sldMk cId="4128002484" sldId="342"/>
            <ac:spMk id="7" creationId="{1076F2DC-3CA4-070A-9236-5681212A2ACD}"/>
          </ac:spMkLst>
        </pc:spChg>
        <pc:spChg chg="mod">
          <ac:chgData name="TAN Mei Yi [Harrisdale Senior High School]" userId="f9f029c9-d743-4d60-9f2c-e74bdec1ab07" providerId="ADAL" clId="{90D9C782-4514-4BAF-A43F-FB3A3EB47BD8}" dt="2022-09-12T02:00:24.639" v="1679" actId="14100"/>
          <ac:spMkLst>
            <pc:docMk/>
            <pc:sldMk cId="4128002484" sldId="342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4:28.586" v="1795" actId="1076"/>
          <ac:spMkLst>
            <pc:docMk/>
            <pc:sldMk cId="4128002484" sldId="342"/>
            <ac:spMk id="9" creationId="{43B8D00F-BCEE-5DB3-D302-DAAC617D60C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6:55.266" v="1917" actId="1076"/>
          <ac:spMkLst>
            <pc:docMk/>
            <pc:sldMk cId="4128002484" sldId="342"/>
            <ac:spMk id="10" creationId="{B7EE8790-43AF-FCC1-C6AA-33144774E56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14.644" v="1979" actId="1076"/>
          <ac:spMkLst>
            <pc:docMk/>
            <pc:sldMk cId="4128002484" sldId="342"/>
            <ac:spMk id="11" creationId="{5C36368A-D409-DF29-2812-9CD035F2777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20.006" v="1980" actId="1076"/>
          <ac:spMkLst>
            <pc:docMk/>
            <pc:sldMk cId="4128002484" sldId="342"/>
            <ac:spMk id="12" creationId="{4E9B50CD-002A-85D3-9A44-342EDF9108F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30.630" v="1989" actId="20577"/>
          <ac:spMkLst>
            <pc:docMk/>
            <pc:sldMk cId="4128002484" sldId="342"/>
            <ac:spMk id="13" creationId="{AE4593BE-4727-C6D8-AF48-B6393E8E250A}"/>
          </ac:spMkLst>
        </pc:spChg>
        <pc:spChg chg="mod">
          <ac:chgData name="TAN Mei Yi [Harrisdale Senior High School]" userId="f9f029c9-d743-4d60-9f2c-e74bdec1ab07" providerId="ADAL" clId="{90D9C782-4514-4BAF-A43F-FB3A3EB47BD8}" dt="2022-09-12T02:03:03.360" v="1743" actId="6549"/>
          <ac:spMkLst>
            <pc:docMk/>
            <pc:sldMk cId="4128002484" sldId="342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07:36.039" v="1961" actId="14100"/>
          <ac:spMkLst>
            <pc:docMk/>
            <pc:sldMk cId="4128002484" sldId="342"/>
            <ac:spMk id="17" creationId="{186644A2-374A-D0B6-9266-D75196483237}"/>
          </ac:spMkLst>
        </pc:spChg>
        <pc:spChg chg="mod">
          <ac:chgData name="TAN Mei Yi [Harrisdale Senior High School]" userId="f9f029c9-d743-4d60-9f2c-e74bdec1ab07" providerId="ADAL" clId="{90D9C782-4514-4BAF-A43F-FB3A3EB47BD8}" dt="2022-09-12T02:05:12.183" v="1840" actId="1076"/>
          <ac:spMkLst>
            <pc:docMk/>
            <pc:sldMk cId="4128002484" sldId="342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2:06:28.197" v="1894" actId="20577"/>
          <ac:spMkLst>
            <pc:docMk/>
            <pc:sldMk cId="4128002484" sldId="342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2:19:27.403" v="2378" actId="20577"/>
        <pc:sldMkLst>
          <pc:docMk/>
          <pc:sldMk cId="120926458" sldId="343"/>
        </pc:sldMkLst>
        <pc:spChg chg="mod">
          <ac:chgData name="TAN Mei Yi [Harrisdale Senior High School]" userId="f9f029c9-d743-4d60-9f2c-e74bdec1ab07" providerId="ADAL" clId="{90D9C782-4514-4BAF-A43F-FB3A3EB47BD8}" dt="2022-09-12T02:11:04.284" v="2023" actId="6549"/>
          <ac:spMkLst>
            <pc:docMk/>
            <pc:sldMk cId="120926458" sldId="343"/>
            <ac:spMk id="2" creationId="{7260BEF2-4D41-77A1-A7B0-B57FF4EFD2EF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3" creationId="{747BC8FB-B881-FAD7-0A26-24CAF7CC423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4" creationId="{DF46A364-4342-786F-150D-2E3067FF0EA5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20.194" v="2040" actId="1076"/>
          <ac:spMkLst>
            <pc:docMk/>
            <pc:sldMk cId="120926458" sldId="343"/>
            <ac:spMk id="5" creationId="{5CC3910F-F78C-BE51-5049-935B90457663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25.812" v="2041" actId="478"/>
          <ac:spMkLst>
            <pc:docMk/>
            <pc:sldMk cId="120926458" sldId="343"/>
            <ac:spMk id="6" creationId="{25AC07E5-2894-3F5E-17D9-B672726935F3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2:12:28.082" v="2075"/>
          <ac:spMkLst>
            <pc:docMk/>
            <pc:sldMk cId="120926458" sldId="343"/>
            <ac:spMk id="7" creationId="{216E6793-42E6-35F5-1182-4662151B4778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41.325" v="2053" actId="1076"/>
          <ac:spMkLst>
            <pc:docMk/>
            <pc:sldMk cId="120926458" sldId="343"/>
            <ac:spMk id="9" creationId="{43B8D00F-BCEE-5DB3-D302-DAAC617D60C3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0" creationId="{B7EE8790-43AF-FCC1-C6AA-33144774E56E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1" creationId="{5C36368A-D409-DF29-2812-9CD035F27779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2" creationId="{4E9B50CD-002A-85D3-9A44-342EDF9108F7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3" creationId="{AE4593BE-4727-C6D8-AF48-B6393E8E250A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55.619" v="2056" actId="113"/>
          <ac:spMkLst>
            <pc:docMk/>
            <pc:sldMk cId="120926458" sldId="343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16" creationId="{42C1A3A5-31EA-E82B-A1CB-5E916A1918E2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52.832" v="2055" actId="478"/>
          <ac:spMkLst>
            <pc:docMk/>
            <pc:sldMk cId="120926458" sldId="343"/>
            <ac:spMk id="17" creationId="{186644A2-374A-D0B6-9266-D75196483237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48.033" v="2054" actId="478"/>
          <ac:spMkLst>
            <pc:docMk/>
            <pc:sldMk cId="120926458" sldId="343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2:12:31.847" v="2076" actId="113"/>
          <ac:spMkLst>
            <pc:docMk/>
            <pc:sldMk cId="120926458" sldId="343"/>
            <ac:spMk id="19" creationId="{DE3D3F14-D87F-76F5-F79D-918682C7869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20" creationId="{1DA43625-B07A-F562-CD90-3D6D3F92646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21" creationId="{94F79E2A-FE70-3A2B-A117-713578CE108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59.315" v="2272" actId="1076"/>
          <ac:spMkLst>
            <pc:docMk/>
            <pc:sldMk cId="120926458" sldId="343"/>
            <ac:spMk id="22" creationId="{C7FDE5AD-4B52-7FD4-2670-72AE3E8EEF1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7:20.543" v="2290" actId="6549"/>
          <ac:spMkLst>
            <pc:docMk/>
            <pc:sldMk cId="120926458" sldId="343"/>
            <ac:spMk id="23" creationId="{A7F2AB8D-547F-5ACB-CBBC-10D4D3925AE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7:38.768" v="2304" actId="20577"/>
          <ac:spMkLst>
            <pc:docMk/>
            <pc:sldMk cId="120926458" sldId="343"/>
            <ac:spMk id="24" creationId="{0214407B-9EAF-9E1E-CE29-68027CAB7954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04.322" v="2310" actId="1076"/>
          <ac:spMkLst>
            <pc:docMk/>
            <pc:sldMk cId="120926458" sldId="343"/>
            <ac:spMk id="25" creationId="{8937A5D6-4039-0F13-38D6-4D1548E35E4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26.334" v="2320" actId="20577"/>
          <ac:spMkLst>
            <pc:docMk/>
            <pc:sldMk cId="120926458" sldId="343"/>
            <ac:spMk id="26" creationId="{E95B0BDC-74CF-E55F-B02D-2C07F17180F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53.629" v="2358" actId="1076"/>
          <ac:spMkLst>
            <pc:docMk/>
            <pc:sldMk cId="120926458" sldId="343"/>
            <ac:spMk id="27" creationId="{A0C9DD85-E78F-1D68-093C-535283C843A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03.722" v="2364" actId="20577"/>
          <ac:spMkLst>
            <pc:docMk/>
            <pc:sldMk cId="120926458" sldId="343"/>
            <ac:spMk id="28" creationId="{2805F413-4F51-84A9-042C-F41E4AD49C2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17.573" v="2372" actId="1076"/>
          <ac:spMkLst>
            <pc:docMk/>
            <pc:sldMk cId="120926458" sldId="343"/>
            <ac:spMk id="29" creationId="{DB0AC411-D51E-CCBA-8F3B-AD11A3E5C108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27.403" v="2378" actId="20577"/>
          <ac:spMkLst>
            <pc:docMk/>
            <pc:sldMk cId="120926458" sldId="343"/>
            <ac:spMk id="30" creationId="{F7935E84-BB4A-7D2D-E906-AA8228D193E8}"/>
          </ac:spMkLst>
        </pc:spChg>
        <pc:graphicFrameChg chg="add mod ord modGraphic">
          <ac:chgData name="TAN Mei Yi [Harrisdale Senior High School]" userId="f9f029c9-d743-4d60-9f2c-e74bdec1ab07" providerId="ADAL" clId="{90D9C782-4514-4BAF-A43F-FB3A3EB47BD8}" dt="2022-09-12T02:16:11.253" v="2229" actId="167"/>
          <ac:graphicFrameMkLst>
            <pc:docMk/>
            <pc:sldMk cId="120926458" sldId="343"/>
            <ac:graphicFrameMk id="15" creationId="{47AED562-C77D-9E27-6395-8576D9175376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2:28:02.374" v="2627" actId="14100"/>
        <pc:sldMkLst>
          <pc:docMk/>
          <pc:sldMk cId="2387265246" sldId="344"/>
        </pc:sldMkLst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2" creationId="{312AFADA-8D13-E50D-8BA0-65D041B3358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5:36.411" v="2545" actId="1076"/>
          <ac:spMkLst>
            <pc:docMk/>
            <pc:sldMk cId="2387265246" sldId="344"/>
            <ac:spMk id="3" creationId="{609D8337-BA1C-EBE0-3209-D3A52F9996A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5:48.085" v="2549" actId="14100"/>
          <ac:spMkLst>
            <pc:docMk/>
            <pc:sldMk cId="2387265246" sldId="344"/>
            <ac:spMk id="4" creationId="{16E098B3-7D8E-8437-457A-C2A8D774A0E6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5" creationId="{0923DF3A-DA6E-6C16-C0EE-C9A2520C74D0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6" creationId="{DDE184B7-F2FC-F60D-5B86-3D11AA05D0BC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7" creationId="{1076F2DC-3CA4-070A-9236-5681212A2AC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6:29.475" v="2591" actId="20577"/>
          <ac:spMkLst>
            <pc:docMk/>
            <pc:sldMk cId="2387265246" sldId="344"/>
            <ac:spMk id="9" creationId="{4E564F34-E719-FB50-8D9B-2043D201240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7:52.249" v="2621" actId="1076"/>
          <ac:spMkLst>
            <pc:docMk/>
            <pc:sldMk cId="2387265246" sldId="344"/>
            <ac:spMk id="10" creationId="{811A346E-2596-542A-9F17-3CBEFCB16F1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8:02.374" v="2627" actId="14100"/>
          <ac:spMkLst>
            <pc:docMk/>
            <pc:sldMk cId="2387265246" sldId="344"/>
            <ac:spMk id="11" creationId="{A8491A86-7B91-A7C6-AC40-099634BFED8E}"/>
          </ac:spMkLst>
        </pc:spChg>
        <pc:spChg chg="mod">
          <ac:chgData name="TAN Mei Yi [Harrisdale Senior High School]" userId="f9f029c9-d743-4d60-9f2c-e74bdec1ab07" providerId="ADAL" clId="{90D9C782-4514-4BAF-A43F-FB3A3EB47BD8}" dt="2022-09-12T02:20:24.870" v="2476" actId="6549"/>
          <ac:spMkLst>
            <pc:docMk/>
            <pc:sldMk cId="2387265246" sldId="344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25:56.523" v="2562" actId="20577"/>
          <ac:spMkLst>
            <pc:docMk/>
            <pc:sldMk cId="2387265246" sldId="344"/>
            <ac:spMk id="19" creationId="{DE3D3F14-D87F-76F5-F79D-918682C78690}"/>
          </ac:spMkLst>
        </pc:spChg>
      </pc:sldChg>
      <pc:sldChg chg="addSp delSp modSp add mod modAnim">
        <pc:chgData name="TAN Mei Yi [Harrisdale Senior High School]" userId="f9f029c9-d743-4d60-9f2c-e74bdec1ab07" providerId="ADAL" clId="{90D9C782-4514-4BAF-A43F-FB3A3EB47BD8}" dt="2022-09-12T02:31:59.286" v="2880" actId="20577"/>
        <pc:sldMkLst>
          <pc:docMk/>
          <pc:sldMk cId="1699729218" sldId="345"/>
        </pc:sldMkLst>
        <pc:spChg chg="add mod">
          <ac:chgData name="TAN Mei Yi [Harrisdale Senior High School]" userId="f9f029c9-d743-4d60-9f2c-e74bdec1ab07" providerId="ADAL" clId="{90D9C782-4514-4BAF-A43F-FB3A3EB47BD8}" dt="2022-09-12T02:28:49.871" v="2670" actId="1076"/>
          <ac:spMkLst>
            <pc:docMk/>
            <pc:sldMk cId="1699729218" sldId="345"/>
            <ac:spMk id="4" creationId="{B736B276-8560-0B29-EDD7-48DF29DE562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8:57.936" v="2677" actId="1076"/>
          <ac:spMkLst>
            <pc:docMk/>
            <pc:sldMk cId="1699729218" sldId="345"/>
            <ac:spMk id="5" creationId="{DAE41B6F-4B3D-5393-05B1-71FE96E6107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9:46.667" v="2713" actId="1076"/>
          <ac:spMkLst>
            <pc:docMk/>
            <pc:sldMk cId="1699729218" sldId="345"/>
            <ac:spMk id="6" creationId="{D7CD41F4-3DDC-84F3-81FF-243CA89647D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9:49.079" v="2714" actId="1076"/>
          <ac:spMkLst>
            <pc:docMk/>
            <pc:sldMk cId="1699729218" sldId="345"/>
            <ac:spMk id="7" creationId="{079F9443-02A3-5BFA-EE8E-9A19ACB214C4}"/>
          </ac:spMkLst>
        </pc:spChg>
        <pc:spChg chg="mod">
          <ac:chgData name="TAN Mei Yi [Harrisdale Senior High School]" userId="f9f029c9-d743-4d60-9f2c-e74bdec1ab07" providerId="ADAL" clId="{90D9C782-4514-4BAF-A43F-FB3A3EB47BD8}" dt="2022-09-12T02:21:05.158" v="2497" actId="20577"/>
          <ac:spMkLst>
            <pc:docMk/>
            <pc:sldMk cId="1699729218" sldId="34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0:29.003" v="2758" actId="20577"/>
          <ac:spMkLst>
            <pc:docMk/>
            <pc:sldMk cId="1699729218" sldId="345"/>
            <ac:spMk id="9" creationId="{13AF7750-2784-97D5-39D3-BD531AF3CDA5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0:41.918" v="2773" actId="20577"/>
          <ac:spMkLst>
            <pc:docMk/>
            <pc:sldMk cId="1699729218" sldId="345"/>
            <ac:spMk id="10" creationId="{228B801F-4AFF-3DF7-01D8-F6438A51E3E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33.804" v="2850" actId="20577"/>
          <ac:spMkLst>
            <pc:docMk/>
            <pc:sldMk cId="1699729218" sldId="345"/>
            <ac:spMk id="11" creationId="{AD55F3BE-8C25-16D9-092C-8E6625C86384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50.205" v="2868" actId="1076"/>
          <ac:spMkLst>
            <pc:docMk/>
            <pc:sldMk cId="1699729218" sldId="345"/>
            <ac:spMk id="12" creationId="{ED15B496-E2EB-F4DA-8982-E81DD3CBEBD5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59.286" v="2880" actId="20577"/>
          <ac:spMkLst>
            <pc:docMk/>
            <pc:sldMk cId="1699729218" sldId="345"/>
            <ac:spMk id="13" creationId="{A8363E2F-32CD-FD61-4CA0-A22781DF58FA}"/>
          </ac:spMkLst>
        </pc:spChg>
        <pc:spChg chg="del">
          <ac:chgData name="TAN Mei Yi [Harrisdale Senior High School]" userId="f9f029c9-d743-4d60-9f2c-e74bdec1ab07" providerId="ADAL" clId="{90D9C782-4514-4BAF-A43F-FB3A3EB47BD8}" dt="2022-09-12T02:21:19.700" v="2498" actId="478"/>
          <ac:spMkLst>
            <pc:docMk/>
            <pc:sldMk cId="1699729218" sldId="345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28:30.201" v="2660" actId="14100"/>
          <ac:spMkLst>
            <pc:docMk/>
            <pc:sldMk cId="1699729218" sldId="345"/>
            <ac:spMk id="19" creationId="{DE3D3F14-D87F-76F5-F79D-918682C78690}"/>
          </ac:spMkLst>
        </pc:spChg>
        <pc:picChg chg="add mod ord">
          <ac:chgData name="TAN Mei Yi [Harrisdale Senior High School]" userId="f9f029c9-d743-4d60-9f2c-e74bdec1ab07" providerId="ADAL" clId="{90D9C782-4514-4BAF-A43F-FB3A3EB47BD8}" dt="2022-09-12T02:28:07.810" v="2628" actId="14100"/>
          <ac:picMkLst>
            <pc:docMk/>
            <pc:sldMk cId="1699729218" sldId="345"/>
            <ac:picMk id="3" creationId="{18848820-20E7-6E71-96FA-2186D5BFC09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064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7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7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43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95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82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1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5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91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54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B7CD-0F25-4BC6-B1DA-47629B124888}" type="datetimeFigureOut">
              <a:rPr lang="en-AU" smtClean="0"/>
              <a:t>12/09/2022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3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18" Type="http://schemas.openxmlformats.org/officeDocument/2006/relationships/image" Target="../media/image6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image" Target="../media/image48.png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19" Type="http://schemas.openxmlformats.org/officeDocument/2006/relationships/image" Target="../media/image65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Complex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Introduction to 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4084730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848820-20E7-6E71-96FA-2186D5BFC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6" y="584775"/>
            <a:ext cx="8013838" cy="13851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13A Q5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9757" y="1969883"/>
                <a:ext cx="3025280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	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57" y="1969883"/>
                <a:ext cx="3025280" cy="494152"/>
              </a:xfrm>
              <a:prstGeom prst="rect">
                <a:avLst/>
              </a:prstGeom>
              <a:blipFill>
                <a:blip r:embed="rId3"/>
                <a:stretch>
                  <a:fillRect l="-3018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736B276-8560-0B29-EDD7-48DF29DE56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18120" y="2464035"/>
                <a:ext cx="2367190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−(−1)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736B276-8560-0B29-EDD7-48DF29DE5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120" y="2464035"/>
                <a:ext cx="2367190" cy="494152"/>
              </a:xfrm>
              <a:prstGeom prst="rect">
                <a:avLst/>
              </a:prstGeom>
              <a:blipFill>
                <a:blip r:embed="rId4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AE41B6F-4B3D-5393-05B1-71FE96E6107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0302" y="2934848"/>
                <a:ext cx="2367190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=1+2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AE41B6F-4B3D-5393-05B1-71FE96E61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02" y="2934848"/>
                <a:ext cx="2367190" cy="4941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7CD41F4-3DDC-84F3-81FF-243CA89647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9757" y="3577926"/>
                <a:ext cx="4473079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3−4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=(−1)(3−4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	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7CD41F4-3DDC-84F3-81FF-243CA8964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57" y="3577926"/>
                <a:ext cx="4473079" cy="494152"/>
              </a:xfrm>
              <a:prstGeom prst="rect">
                <a:avLst/>
              </a:prstGeom>
              <a:blipFill>
                <a:blip r:embed="rId6"/>
                <a:stretch>
                  <a:fillRect l="-2044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79F9443-02A3-5BFA-EE8E-9A19ACB214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91302" y="4072078"/>
                <a:ext cx="2367190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=−3+4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79F9443-02A3-5BFA-EE8E-9A19ACB21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302" y="4072078"/>
                <a:ext cx="2367190" cy="4941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13AF7750-2784-97D5-39D3-BD531AF3CD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5175" y="4566230"/>
                <a:ext cx="4473079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	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13AF7750-2784-97D5-39D3-BD531AF3C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75" y="4566230"/>
                <a:ext cx="4473079" cy="494152"/>
              </a:xfrm>
              <a:prstGeom prst="rect">
                <a:avLst/>
              </a:prstGeom>
              <a:blipFill>
                <a:blip r:embed="rId8"/>
                <a:stretch>
                  <a:fillRect l="-2044" t="-8642" b="-222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228B801F-4AFF-3DF7-01D8-F6438A51E3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58447" y="5185969"/>
                <a:ext cx="2367190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228B801F-4AFF-3DF7-01D8-F6438A51E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447" y="5185969"/>
                <a:ext cx="2367190" cy="4941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AD55F3BE-8C25-16D9-092C-8E6625C863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47666" y="2403501"/>
                <a:ext cx="6010934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d</a:t>
                </a:r>
                <a:r>
                  <a:rPr lang="en-AU" sz="2400" b="0" dirty="0">
                    <a:solidFill>
                      <a:schemeClr val="tx1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rad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r>
                      <a:rPr lang="en-AU" sz="2400" i="1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	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AD55F3BE-8C25-16D9-092C-8E6625C863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666" y="2403501"/>
                <a:ext cx="6010934" cy="494152"/>
              </a:xfrm>
              <a:prstGeom prst="rect">
                <a:avLst/>
              </a:prstGeom>
              <a:blipFill>
                <a:blip r:embed="rId10"/>
                <a:stretch>
                  <a:fillRect l="-1520" t="-8642" b="-222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ED15B496-E2EB-F4DA-8982-E81DD3CBEB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26738" y="3020980"/>
                <a:ext cx="2367190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ED15B496-E2EB-F4DA-8982-E81DD3CBEB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6738" y="3020980"/>
                <a:ext cx="2367190" cy="4941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A8363E2F-32CD-FD61-4CA0-A22781DF58F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48487" y="3515132"/>
                <a:ext cx="2367190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A8363E2F-32CD-FD61-4CA0-A22781DF58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8487" y="3515132"/>
                <a:ext cx="2367190" cy="49415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72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Independent Practice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1882" y="788331"/>
            <a:ext cx="8993619" cy="128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3200" dirty="0"/>
              <a:t>Cambridge Ex 13A</a:t>
            </a:r>
          </a:p>
        </p:txBody>
      </p:sp>
    </p:spTree>
    <p:extLst>
      <p:ext uri="{BB962C8B-B14F-4D97-AF65-F5344CB8AC3E}">
        <p14:creationId xmlns:p14="http://schemas.microsoft.com/office/powerpoint/2010/main" val="43741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512" y="685184"/>
                <a:ext cx="10824715" cy="44374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Consider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=−1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" y="685184"/>
                <a:ext cx="10824715" cy="443747"/>
              </a:xfrm>
              <a:blipFill>
                <a:blip r:embed="rId2"/>
                <a:stretch>
                  <a:fillRect l="-845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Complex Numbers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64728" y="1119501"/>
                <a:ext cx="2124515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728" y="1119501"/>
                <a:ext cx="2124515" cy="6601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4543E1F-406C-FB68-6C51-B894C0D70A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563248"/>
                <a:ext cx="968488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Introducing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known as the imaginar</a:t>
                </a:r>
                <a:r>
                  <a:rPr lang="en-AU" sz="2400" dirty="0"/>
                  <a:t>y number</a:t>
                </a:r>
                <a:endParaRPr lang="en-AU" sz="24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4543E1F-406C-FB68-6C51-B894C0D70A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63248"/>
                <a:ext cx="9684881" cy="660112"/>
              </a:xfrm>
              <a:prstGeom prst="rect">
                <a:avLst/>
              </a:prstGeom>
              <a:blipFill>
                <a:blip r:embed="rId4"/>
                <a:stretch>
                  <a:fillRect l="-944" t="-82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8F6AA3D-3669-BE71-90F9-C054BBD117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1997565"/>
                <a:ext cx="968488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We </a:t>
                </a:r>
                <a:r>
                  <a:rPr lang="en-AU" sz="2400" dirty="0"/>
                  <a:t>can rewrite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=±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8F6AA3D-3669-BE71-90F9-C054BBD117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97565"/>
                <a:ext cx="9684881" cy="660112"/>
              </a:xfrm>
              <a:prstGeom prst="rect">
                <a:avLst/>
              </a:prstGeom>
              <a:blipFill>
                <a:blip r:embed="rId5"/>
                <a:stretch>
                  <a:fillRect l="-944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A39513FD-7823-D8D0-F1FB-9211B1CCAF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512" y="2545573"/>
                <a:ext cx="968488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As such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=−1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has two solutions,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and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A39513FD-7823-D8D0-F1FB-9211B1CCA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2" y="2545573"/>
                <a:ext cx="9684881" cy="660112"/>
              </a:xfrm>
              <a:prstGeom prst="rect">
                <a:avLst/>
              </a:prstGeom>
              <a:blipFill>
                <a:blip r:embed="rId6"/>
                <a:stretch>
                  <a:fillRect l="-944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057201"/>
                <a:ext cx="968488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Determine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−4</m:t>
                        </m:r>
                      </m:e>
                    </m:rad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57201"/>
                <a:ext cx="9684881" cy="660112"/>
              </a:xfrm>
              <a:prstGeom prst="rect">
                <a:avLst/>
              </a:prstGeom>
              <a:blipFill>
                <a:blip r:embed="rId7"/>
                <a:stretch>
                  <a:fillRect l="-944" t="-8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C4E6353E-ADD6-2DD4-3E6B-BB5005BD06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1427" y="3652316"/>
                <a:ext cx="5493026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−4</m:t>
                          </m:r>
                        </m:e>
                      </m:rad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4×−1</m:t>
                          </m:r>
                        </m:e>
                      </m:ra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C4E6353E-ADD6-2DD4-3E6B-BB5005BD0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27" y="3652316"/>
                <a:ext cx="5493026" cy="66011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357581C2-14AF-11E8-1A6D-2960CF655F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2062" y="4163944"/>
                <a:ext cx="5493026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4</m:t>
                          </m:r>
                        </m:e>
                      </m:rad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357581C2-14AF-11E8-1A6D-2960CF655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062" y="4163944"/>
                <a:ext cx="5493026" cy="66011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DA11213E-05C0-F042-62A4-F41B6C58C61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4949" y="4759059"/>
                <a:ext cx="4452729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DA11213E-05C0-F042-62A4-F41B6C58C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949" y="4759059"/>
                <a:ext cx="4452729" cy="6601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97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6" grpId="0"/>
      <p:bldP spid="12" grpId="0"/>
      <p:bldP spid="14" grpId="0"/>
      <p:bldP spid="15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Complex Numbers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01350"/>
                <a:ext cx="968488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Using the quadratic formula, determine the solutions for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+2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+3=0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1350"/>
                <a:ext cx="9684881" cy="660112"/>
              </a:xfrm>
              <a:prstGeom prst="rect">
                <a:avLst/>
              </a:prstGeom>
              <a:blipFill>
                <a:blip r:embed="rId2"/>
                <a:stretch>
                  <a:fillRect l="-944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C4E6353E-ADD6-2DD4-3E6B-BB5005BD06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800" y="1190510"/>
                <a:ext cx="5493026" cy="866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𝑏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−4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C4E6353E-ADD6-2DD4-3E6B-BB5005BD0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190510"/>
                <a:ext cx="5493026" cy="8668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CA916AC-B0AE-0BB9-E74C-B92FEF844B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617" y="2113115"/>
                <a:ext cx="5493026" cy="866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−2±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−4(1)(3)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CA916AC-B0AE-0BB9-E74C-B92FEF844B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17" y="2113115"/>
                <a:ext cx="5493026" cy="8668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60148C8-1E07-B0E3-7411-843F3EC0E2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2277" y="3035720"/>
                <a:ext cx="5493026" cy="866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−2±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−8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60148C8-1E07-B0E3-7411-843F3EC0E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77" y="3035720"/>
                <a:ext cx="5493026" cy="8668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B707428F-0F23-9A97-0CA2-9C0E2342213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0451" y="3902610"/>
                <a:ext cx="5493026" cy="866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−2±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4×2×−1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B707428F-0F23-9A97-0CA2-9C0E23422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51" y="3902610"/>
                <a:ext cx="5493026" cy="8668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56CD6442-8BB0-8AEA-CCB4-48155A4D8F9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156" y="4709978"/>
                <a:ext cx="5493026" cy="866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−2±2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56CD6442-8BB0-8AEA-CCB4-48155A4D8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6" y="4709978"/>
                <a:ext cx="5493026" cy="8668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945FDD8D-7AE0-3F80-558D-A59DACE6E7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603556"/>
                <a:ext cx="5493026" cy="866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=−1±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e>
                      </m:rad>
                      <m:r>
                        <a:rPr lang="en-AU" sz="2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945FDD8D-7AE0-3F80-558D-A59DACE6E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603556"/>
                <a:ext cx="5493026" cy="8668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6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" grpId="0"/>
      <p:bldP spid="9" grpId="0"/>
      <p:bldP spid="11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Complex Numbers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01350"/>
                <a:ext cx="968488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Complex number can be </a:t>
                </a:r>
                <a:r>
                  <a:rPr lang="en-AU" sz="2400" dirty="0"/>
                  <a:t>written in the form: </a:t>
                </a:r>
                <a:r>
                  <a:rPr lang="en-AU" sz="2400" b="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AU" sz="24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𝒛</m:t>
                    </m:r>
                    <m:r>
                      <a:rPr lang="en-AU" sz="24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AU" sz="24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r>
                      <a:rPr lang="en-AU" sz="24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en-AU" sz="24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𝒃𝒊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1350"/>
                <a:ext cx="9684881" cy="660112"/>
              </a:xfrm>
              <a:prstGeom prst="rect">
                <a:avLst/>
              </a:prstGeom>
              <a:blipFill>
                <a:blip r:embed="rId2"/>
                <a:stretch>
                  <a:fillRect l="-944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A77F0EE4-4F6C-7E21-3E2E-9CFABB0E74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42440" y="1114386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are real numbers</a:t>
                </a: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A77F0EE4-4F6C-7E21-3E2E-9CFABB0E7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440" y="1114386"/>
                <a:ext cx="6037221" cy="494152"/>
              </a:xfrm>
              <a:prstGeom prst="rect">
                <a:avLst/>
              </a:prstGeom>
              <a:blipFill>
                <a:blip r:embed="rId3"/>
                <a:stretch>
                  <a:fillRect l="-1514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A584F6F-ABBF-02CB-49AE-30E8FB75CE7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909" y="1643688"/>
                <a:ext cx="9757769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, then </a:t>
                </a:r>
                <a14:m>
                  <m:oMath xmlns:m="http://schemas.openxmlformats.org/officeDocument/2006/math">
                    <m:r>
                      <a:rPr lang="en-AU" sz="24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is said to be an imaginary number</a:t>
                </a: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A584F6F-ABBF-02CB-49AE-30E8FB75C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09" y="1643688"/>
                <a:ext cx="9757769" cy="494152"/>
              </a:xfrm>
              <a:prstGeom prst="rect">
                <a:avLst/>
              </a:prstGeom>
              <a:blipFill>
                <a:blip r:embed="rId4"/>
                <a:stretch>
                  <a:fillRect l="-937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62AD1FA-667F-3373-26CB-C1B86C8C17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1483" y="2172990"/>
                <a:ext cx="9757769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, then </a:t>
                </a:r>
                <a14:m>
                  <m:oMath xmlns:m="http://schemas.openxmlformats.org/officeDocument/2006/math">
                    <m:r>
                      <a:rPr lang="en-AU" sz="24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AU" sz="2400" b="0" i="0" dirty="0" smtClean="0"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is said to be a real number</a:t>
                </a: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62AD1FA-667F-3373-26CB-C1B86C8C1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83" y="2172990"/>
                <a:ext cx="9757769" cy="494152"/>
              </a:xfrm>
              <a:prstGeom prst="rect">
                <a:avLst/>
              </a:prstGeom>
              <a:blipFill>
                <a:blip r:embed="rId5"/>
                <a:stretch>
                  <a:fillRect l="-937" t="-17073" b="-121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B59AF7-92FB-B0EB-217E-E5EDB5EDBDFC}"/>
              </a:ext>
            </a:extLst>
          </p:cNvPr>
          <p:cNvSpPr txBox="1">
            <a:spLocks/>
          </p:cNvSpPr>
          <p:nvPr/>
        </p:nvSpPr>
        <p:spPr>
          <a:xfrm>
            <a:off x="0" y="2738594"/>
            <a:ext cx="9757769" cy="494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>
                <a:solidFill>
                  <a:schemeClr val="tx1"/>
                </a:solidFill>
              </a:rPr>
              <a:t> We can define the following: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B6CDA4F5-D86A-8F98-0249-A00B5C4EFFF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6930" y="3304198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B6CDA4F5-D86A-8F98-0249-A00B5C4EFF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930" y="3304198"/>
                <a:ext cx="6037221" cy="4941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29382807-07FE-C682-35B5-8A8BB0E2D3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21756" y="3797198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Real part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,       </a:t>
                </a:r>
                <a:r>
                  <a:rPr lang="en-AU" sz="2400" dirty="0"/>
                  <a:t>Imaginary part of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29382807-07FE-C682-35B5-8A8BB0E2D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756" y="3797198"/>
                <a:ext cx="6037221" cy="494152"/>
              </a:xfrm>
              <a:prstGeom prst="rect">
                <a:avLst/>
              </a:prstGeom>
              <a:blipFill>
                <a:blip r:embed="rId7"/>
                <a:stretch>
                  <a:fillRect l="-1616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86644A2-374A-D0B6-9266-D751964832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63683"/>
                <a:ext cx="5493026" cy="866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cs typeface="Calibri" panose="020F050202020403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AU" sz="2400" b="0" dirty="0">
                    <a:cs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AU" sz="2400" b="0" dirty="0">
                    <a:cs typeface="Calibri" panose="020F050202020403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=1−</m:t>
                    </m:r>
                    <m:rad>
                      <m:radPr>
                        <m:degHide m:val="on"/>
                        <m:ctrlP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</m:rad>
                    <m:r>
                      <a:rPr lang="en-AU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𝑖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86644A2-374A-D0B6-9266-D75196483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3683"/>
                <a:ext cx="5493026" cy="866890"/>
              </a:xfrm>
              <a:prstGeom prst="rect">
                <a:avLst/>
              </a:prstGeom>
              <a:blipFill>
                <a:blip r:embed="rId8"/>
                <a:stretch>
                  <a:fillRect l="-1665" t="-63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243275D-201F-AE12-AB34-BAA6385F1D08}"/>
              </a:ext>
            </a:extLst>
          </p:cNvPr>
          <p:cNvSpPr txBox="1"/>
          <p:nvPr/>
        </p:nvSpPr>
        <p:spPr>
          <a:xfrm>
            <a:off x="-2" y="4289272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Example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800" y="5683919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=1,   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800" y="5683919"/>
                <a:ext cx="6037221" cy="4941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26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2" grpId="0"/>
      <p:bldP spid="17" grpId="0"/>
      <p:bldP spid="18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Complex Numbers</a:t>
            </a:r>
            <a:endParaRPr lang="en-AU" sz="3200" b="1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AE1405B-C5D0-84F2-F1B0-224C88BBB0DC}"/>
              </a:ext>
            </a:extLst>
          </p:cNvPr>
          <p:cNvSpPr txBox="1">
            <a:spLocks/>
          </p:cNvSpPr>
          <p:nvPr/>
        </p:nvSpPr>
        <p:spPr>
          <a:xfrm>
            <a:off x="0" y="701350"/>
            <a:ext cx="11846257" cy="660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b="0" dirty="0">
                <a:solidFill>
                  <a:schemeClr val="tx1"/>
                </a:solidFill>
              </a:rPr>
              <a:t>Two complex numbers are equal </a:t>
            </a:r>
            <a:r>
              <a:rPr lang="en-AU" sz="2400" b="1" dirty="0">
                <a:solidFill>
                  <a:schemeClr val="tx1"/>
                </a:solidFill>
              </a:rPr>
              <a:t>if and only if</a:t>
            </a:r>
            <a:r>
              <a:rPr lang="en-AU" sz="2400" dirty="0">
                <a:solidFill>
                  <a:schemeClr val="tx1"/>
                </a:solidFill>
              </a:rPr>
              <a:t> both the real and imaginary parts are equal. </a:t>
            </a:r>
            <a:r>
              <a:rPr lang="en-AU" sz="2400" b="0" dirty="0">
                <a:solidFill>
                  <a:schemeClr val="tx1"/>
                </a:solidFill>
              </a:rPr>
              <a:t> </a:t>
            </a:r>
            <a:endParaRPr lang="en-AU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A584F6F-ABBF-02CB-49AE-30E8FB75CE7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4243" y="1218514"/>
                <a:ext cx="9757769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𝑑𝑖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if and only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A584F6F-ABBF-02CB-49AE-30E8FB75C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243" y="1218514"/>
                <a:ext cx="9757769" cy="494152"/>
              </a:xfrm>
              <a:prstGeom prst="rect">
                <a:avLst/>
              </a:prstGeom>
              <a:blipFill>
                <a:blip r:embed="rId2"/>
                <a:stretch>
                  <a:fillRect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86644A2-374A-D0B6-9266-D751964832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1069" y="2580430"/>
                <a:ext cx="1083632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cs typeface="Calibri" panose="020F050202020403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4−3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determine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86644A2-374A-D0B6-9266-D75196483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69" y="2580430"/>
                <a:ext cx="10836322" cy="494152"/>
              </a:xfrm>
              <a:prstGeom prst="rect">
                <a:avLst/>
              </a:prstGeom>
              <a:blipFill>
                <a:blip r:embed="rId3"/>
                <a:stretch>
                  <a:fillRect l="-844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243275D-201F-AE12-AB34-BAA6385F1D08}"/>
              </a:ext>
            </a:extLst>
          </p:cNvPr>
          <p:cNvSpPr txBox="1"/>
          <p:nvPr/>
        </p:nvSpPr>
        <p:spPr>
          <a:xfrm>
            <a:off x="980" y="1794317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Example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5254" y="3074582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Comparing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	2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54" y="3074582"/>
                <a:ext cx="6037221" cy="494152"/>
              </a:xfrm>
              <a:prstGeom prst="rect">
                <a:avLst/>
              </a:prstGeom>
              <a:blipFill>
                <a:blip r:embed="rId4"/>
                <a:stretch>
                  <a:fillRect l="-1514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7BC8FB-B881-FAD7-0A26-24CAF7CC42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9666" y="3536343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7BC8FB-B881-FAD7-0A26-24CAF7CC4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666" y="3536343"/>
                <a:ext cx="6037221" cy="4941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076F2DC-3CA4-070A-9236-5681212A2A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5254" y="3942346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Comparing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076F2DC-3CA4-070A-9236-5681212A2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54" y="3942346"/>
                <a:ext cx="6037221" cy="494152"/>
              </a:xfrm>
              <a:prstGeom prst="rect">
                <a:avLst/>
              </a:prstGeom>
              <a:blipFill>
                <a:blip r:embed="rId6"/>
                <a:stretch>
                  <a:fillRect l="-1514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3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 animBg="1"/>
      <p:bldP spid="19" grpId="0"/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01350"/>
                <a:ext cx="11846257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Determine the real values of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such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=−1+3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</a:t>
                </a:r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1350"/>
                <a:ext cx="11846257" cy="660112"/>
              </a:xfrm>
              <a:prstGeom prst="rect">
                <a:avLst/>
              </a:prstGeom>
              <a:blipFill>
                <a:blip r:embed="rId2"/>
                <a:stretch>
                  <a:fillRect l="-772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0538" y="1381065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Comparing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	2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−1 −−(1)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8" y="1381065"/>
                <a:ext cx="6037221" cy="494152"/>
              </a:xfrm>
              <a:prstGeom prst="rect">
                <a:avLst/>
              </a:prstGeom>
              <a:blipFill>
                <a:blip r:embed="rId3"/>
                <a:stretch>
                  <a:fillRect l="-1616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076F2DC-3CA4-070A-9236-5681212A2A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0538" y="1894820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Comparing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=3 −−(2)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076F2DC-3CA4-070A-9236-5681212A2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8" y="1894820"/>
                <a:ext cx="6037221" cy="494152"/>
              </a:xfrm>
              <a:prstGeom prst="rect">
                <a:avLst/>
              </a:prstGeom>
              <a:blipFill>
                <a:blip r:embed="rId4"/>
                <a:stretch>
                  <a:fillRect l="-1616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312AFADA-8D13-E50D-8BA0-65D041B335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0537" y="2661369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(1) – 2(2), 	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=−7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312AFADA-8D13-E50D-8BA0-65D041B33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7" y="2661369"/>
                <a:ext cx="6037221" cy="494152"/>
              </a:xfrm>
              <a:prstGeom prst="rect">
                <a:avLst/>
              </a:prstGeom>
              <a:blipFill>
                <a:blip r:embed="rId5"/>
                <a:stretch>
                  <a:fillRect l="-1616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923DF3A-DA6E-6C16-C0EE-C9A2520C74D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14093" y="3155521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923DF3A-DA6E-6C16-C0EE-C9A2520C7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093" y="3155521"/>
                <a:ext cx="6037221" cy="4941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DE184B7-F2FC-F60D-5B86-3D11AA05D0B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14094" y="3649673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DE184B7-F2FC-F60D-5B86-3D11AA05D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094" y="3649673"/>
                <a:ext cx="6037221" cy="4941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22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/>
      <p:bldP spid="2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9403308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Operations on Complex Numbers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01350"/>
                <a:ext cx="11846257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𝑑𝑖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1350"/>
                <a:ext cx="11846257" cy="660112"/>
              </a:xfrm>
              <a:prstGeom prst="rect">
                <a:avLst/>
              </a:prstGeom>
              <a:blipFill>
                <a:blip r:embed="rId2"/>
                <a:stretch>
                  <a:fillRect l="-772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86644A2-374A-D0B6-9266-D751964832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3003584"/>
                <a:ext cx="10836322" cy="97841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cs typeface="Calibri" panose="020F0502020204030204" pitchFamily="34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2−3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determine: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86644A2-374A-D0B6-9266-D75196483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003584"/>
                <a:ext cx="10836322" cy="978414"/>
              </a:xfrm>
              <a:prstGeom prst="rect">
                <a:avLst/>
              </a:prstGeom>
              <a:blipFill>
                <a:blip r:embed="rId3"/>
                <a:stretch>
                  <a:fillRect l="-844" t="-8750" b="-43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243275D-201F-AE12-AB34-BAA6385F1D08}"/>
              </a:ext>
            </a:extLst>
          </p:cNvPr>
          <p:cNvSpPr txBox="1"/>
          <p:nvPr/>
        </p:nvSpPr>
        <p:spPr>
          <a:xfrm>
            <a:off x="-1" y="2291228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Example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2638" y="3873572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+(−4+5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38" y="3873572"/>
                <a:ext cx="6037221" cy="494152"/>
              </a:xfrm>
              <a:prstGeom prst="rect">
                <a:avLst/>
              </a:prstGeom>
              <a:blipFill>
                <a:blip r:embed="rId4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7BC8FB-B881-FAD7-0A26-24CAF7CC42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8936" y="4335380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2−4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−3+5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7BC8FB-B881-FAD7-0A26-24CAF7CC4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936" y="4335380"/>
                <a:ext cx="6037221" cy="4941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7260BEF2-4D41-77A1-A7B0-B57FF4EFD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4273" y="1131171"/>
                <a:ext cx="170695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7260BEF2-4D41-77A1-A7B0-B57FF4EFD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73" y="1131171"/>
                <a:ext cx="1706951" cy="6601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CC3910F-F78C-BE51-5049-935B904576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48283" y="1182979"/>
                <a:ext cx="3630305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CC3910F-F78C-BE51-5049-935B90457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283" y="1182979"/>
                <a:ext cx="3630305" cy="66011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25AC07E5-2894-3F5E-17D9-B672726935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4272" y="1791283"/>
                <a:ext cx="170695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25AC07E5-2894-3F5E-17D9-B67272693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72" y="1791283"/>
                <a:ext cx="1706951" cy="66011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3B8D00F-BCEE-5DB3-D302-DAAC617D60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48283" y="1789215"/>
                <a:ext cx="3630305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3B8D00F-BCEE-5DB3-D302-DAAC617D6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283" y="1789215"/>
                <a:ext cx="3630305" cy="66011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B7EE8790-43AF-FCC1-C6AA-33144774E5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4824" y="4829532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=−2+2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B7EE8790-43AF-FCC1-C6AA-33144774E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24" y="4829532"/>
                <a:ext cx="6037221" cy="4941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5C36368A-D409-DF29-2812-9CD035F277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2638" y="5156883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−(−4+5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5C36368A-D409-DF29-2812-9CD035F27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38" y="5156883"/>
                <a:ext cx="6037221" cy="494152"/>
              </a:xfrm>
              <a:prstGeom prst="rect">
                <a:avLst/>
              </a:prstGeom>
              <a:blipFill>
                <a:blip r:embed="rId11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4E9B50CD-002A-85D3-9A44-342EDF9108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94166" y="5677066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2−(−4)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−3−5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4E9B50CD-002A-85D3-9A44-342EDF910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166" y="5677066"/>
                <a:ext cx="6037221" cy="494152"/>
              </a:xfrm>
              <a:prstGeom prst="rect">
                <a:avLst/>
              </a:prstGeom>
              <a:blipFill>
                <a:blip r:embed="rId12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AE4593BE-4727-C6D8-AF48-B6393E8E25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4272" y="6251493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=6−8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AE4593BE-4727-C6D8-AF48-B6393E8E2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72" y="6251493"/>
                <a:ext cx="6037221" cy="49415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00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/>
      <p:bldP spid="3" grpId="0"/>
      <p:bldP spid="2" grpId="0"/>
      <p:bldP spid="5" grpId="0"/>
      <p:bldP spid="6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15">
                <a:extLst>
                  <a:ext uri="{FF2B5EF4-FFF2-40B4-BE49-F238E27FC236}">
                    <a16:creationId xmlns:a16="http://schemas.microsoft.com/office/drawing/2014/main" id="{47AED562-C77D-9E27-6395-8576D91753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1510415"/>
                  </p:ext>
                </p:extLst>
              </p:nvPr>
            </p:nvGraphicFramePr>
            <p:xfrm>
              <a:off x="1008728" y="2598017"/>
              <a:ext cx="4325272" cy="41019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4409">
                      <a:extLst>
                        <a:ext uri="{9D8B030D-6E8A-4147-A177-3AD203B41FA5}">
                          <a16:colId xmlns:a16="http://schemas.microsoft.com/office/drawing/2014/main" val="1259114614"/>
                        </a:ext>
                      </a:extLst>
                    </a:gridCol>
                    <a:gridCol w="2760863">
                      <a:extLst>
                        <a:ext uri="{9D8B030D-6E8A-4147-A177-3AD203B41FA5}">
                          <a16:colId xmlns:a16="http://schemas.microsoft.com/office/drawing/2014/main" val="1336552492"/>
                        </a:ext>
                      </a:extLst>
                    </a:gridCol>
                  </a:tblGrid>
                  <a:tr h="51274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4975614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70401759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17882867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71319714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8275753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1778323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779373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sup>
                                    <m:r>
                                      <a:rPr lang="en-AU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220281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15">
                <a:extLst>
                  <a:ext uri="{FF2B5EF4-FFF2-40B4-BE49-F238E27FC236}">
                    <a16:creationId xmlns:a16="http://schemas.microsoft.com/office/drawing/2014/main" id="{47AED562-C77D-9E27-6395-8576D91753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1510415"/>
                  </p:ext>
                </p:extLst>
              </p:nvPr>
            </p:nvGraphicFramePr>
            <p:xfrm>
              <a:off x="1008728" y="2598017"/>
              <a:ext cx="4325272" cy="41019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4409">
                      <a:extLst>
                        <a:ext uri="{9D8B030D-6E8A-4147-A177-3AD203B41FA5}">
                          <a16:colId xmlns:a16="http://schemas.microsoft.com/office/drawing/2014/main" val="1259114614"/>
                        </a:ext>
                      </a:extLst>
                    </a:gridCol>
                    <a:gridCol w="2760863">
                      <a:extLst>
                        <a:ext uri="{9D8B030D-6E8A-4147-A177-3AD203B41FA5}">
                          <a16:colId xmlns:a16="http://schemas.microsoft.com/office/drawing/2014/main" val="1336552492"/>
                        </a:ext>
                      </a:extLst>
                    </a:gridCol>
                  </a:tblGrid>
                  <a:tr h="5127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89" t="-1190" r="-177432" b="-70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4975614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89" t="-100000" r="-177432" b="-59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70401759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89" t="-202381" r="-177432" b="-50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17882867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89" t="-302381" r="-177432" b="-40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71319714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89" t="-402381" r="-177432" b="-30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8275753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89" t="-496471" r="-17743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1778323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89" t="-603571" r="-177432" b="-10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779373"/>
                      </a:ext>
                    </a:extLst>
                  </a:tr>
                  <a:tr h="5127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89" t="-703571" r="-177432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220281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9403308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Operations on Complex Numbers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01350"/>
                <a:ext cx="11846257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, then </a:t>
                </a: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1350"/>
                <a:ext cx="11846257" cy="660112"/>
              </a:xfrm>
              <a:prstGeom prst="rect">
                <a:avLst/>
              </a:prstGeom>
              <a:blipFill>
                <a:blip r:embed="rId3"/>
                <a:stretch>
                  <a:fillRect l="-772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2149342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1" dirty="0">
                    <a:solidFill>
                      <a:schemeClr val="tx1"/>
                    </a:solidFill>
                  </a:rPr>
                  <a:t>Powers of </a:t>
                </a:r>
                <a14:m>
                  <m:oMath xmlns:m="http://schemas.openxmlformats.org/officeDocument/2006/math">
                    <m:r>
                      <a:rPr lang="en-AU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149342"/>
                <a:ext cx="6037221" cy="494152"/>
              </a:xfrm>
              <a:prstGeom prst="rect">
                <a:avLst/>
              </a:prstGeom>
              <a:blipFill>
                <a:blip r:embed="rId4"/>
                <a:stretch>
                  <a:fillRect l="-1515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7260BEF2-4D41-77A1-A7B0-B57FF4EFD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4273" y="1131171"/>
                <a:ext cx="1706951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𝑘𝑧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7260BEF2-4D41-77A1-A7B0-B57FF4EFD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73" y="1131171"/>
                <a:ext cx="1706951" cy="6601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CC3910F-F78C-BE51-5049-935B904576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7241" y="1150368"/>
                <a:ext cx="3630305" cy="4172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CC3910F-F78C-BE51-5049-935B90457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41" y="1150368"/>
                <a:ext cx="3630305" cy="417221"/>
              </a:xfrm>
              <a:prstGeom prst="rect">
                <a:avLst/>
              </a:prstGeom>
              <a:blipFill>
                <a:blip r:embed="rId6"/>
                <a:stretch>
                  <a:fillRect b="-220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3B8D00F-BCEE-5DB3-D302-DAAC617D60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2101" y="1548884"/>
                <a:ext cx="3630305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𝑘𝑎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𝑘𝑏𝑖</m:t>
                      </m:r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3B8D00F-BCEE-5DB3-D302-DAAC617D6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01" y="1548884"/>
                <a:ext cx="3630305" cy="66011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F46A364-4342-786F-150D-2E3067FF0E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9933" y="2665276"/>
                <a:ext cx="130284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F46A364-4342-786F-150D-2E3067FF0E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933" y="2665276"/>
                <a:ext cx="1302848" cy="4268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42C1A3A5-31EA-E82B-A1CB-5E916A1918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9933" y="3128803"/>
                <a:ext cx="130284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42C1A3A5-31EA-E82B-A1CB-5E916A191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933" y="3128803"/>
                <a:ext cx="1302848" cy="42689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1DA43625-B07A-F562-CD90-3D6D3F92646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9933" y="3661998"/>
                <a:ext cx="130284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1DA43625-B07A-F562-CD90-3D6D3F9264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933" y="3661998"/>
                <a:ext cx="1302848" cy="4268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94F79E2A-FE70-3A2B-A117-713578CE10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22789" y="4214507"/>
                <a:ext cx="2037137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94F79E2A-FE70-3A2B-A117-713578CE1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789" y="4214507"/>
                <a:ext cx="2037137" cy="42689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C7FDE5AD-4B52-7FD4-2670-72AE3E8EEF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74297" y="4691294"/>
                <a:ext cx="2411212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C7FDE5AD-4B52-7FD4-2670-72AE3E8EE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297" y="4691294"/>
                <a:ext cx="2411212" cy="4268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A7F2AB8D-547F-5ACB-CBBC-10D4D3925A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74297" y="5232858"/>
                <a:ext cx="155915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A7F2AB8D-547F-5ACB-CBBC-10D4D3925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297" y="5232858"/>
                <a:ext cx="1559158" cy="42689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0214407B-9EAF-9E1E-CE29-68027CAB79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35751" y="5729757"/>
                <a:ext cx="2411212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0214407B-9EAF-9E1E-CE29-68027CAB7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751" y="5729757"/>
                <a:ext cx="2411212" cy="426893"/>
              </a:xfrm>
              <a:prstGeom prst="rect">
                <a:avLst/>
              </a:prstGeom>
              <a:blipFill>
                <a:blip r:embed="rId14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8937A5D6-4039-0F13-38D6-4D1548E35E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18348" y="6273100"/>
                <a:ext cx="155915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8937A5D6-4039-0F13-38D6-4D1548E35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348" y="6273100"/>
                <a:ext cx="1559158" cy="42689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E95B0BDC-74CF-E55F-B02D-2C07F17180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35626" y="2767900"/>
                <a:ext cx="155915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E95B0BDC-74CF-E55F-B02D-2C07F1718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26" y="2767900"/>
                <a:ext cx="1559158" cy="42689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0C9DD85-E78F-1D68-093C-535283C843A7}"/>
              </a:ext>
            </a:extLst>
          </p:cNvPr>
          <p:cNvSpPr txBox="1">
            <a:spLocks/>
          </p:cNvSpPr>
          <p:nvPr/>
        </p:nvSpPr>
        <p:spPr>
          <a:xfrm>
            <a:off x="5810390" y="2341007"/>
            <a:ext cx="3167356" cy="426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000" dirty="0">
                <a:solidFill>
                  <a:schemeClr val="tx1"/>
                </a:solidFill>
              </a:rPr>
              <a:t>In general for n=0,1,2,3,..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2805F413-4F51-84A9-042C-F41E4AD49C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35626" y="3316928"/>
                <a:ext cx="155915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2805F413-4F51-84A9-042C-F41E4AD49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26" y="3316928"/>
                <a:ext cx="1559158" cy="42689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DB0AC411-D51E-CCBA-8F3B-AD11A3E5C1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60317" y="3743821"/>
                <a:ext cx="155915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DB0AC411-D51E-CCBA-8F3B-AD11A3E5C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317" y="3743821"/>
                <a:ext cx="1559158" cy="42689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F7935E84-BB4A-7D2D-E906-AA8228D193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60317" y="4214506"/>
                <a:ext cx="1559158" cy="4268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F7935E84-BB4A-7D2D-E906-AA8228D19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317" y="4214506"/>
                <a:ext cx="1559158" cy="42689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92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5" grpId="0"/>
      <p:bldP spid="9" grpId="0"/>
      <p:bldP spid="4" grpId="0"/>
      <p:bldP spid="16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01350"/>
                <a:ext cx="11846257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>
                    <a:solidFill>
                      <a:schemeClr val="tx1"/>
                    </a:solidFill>
                  </a:rPr>
                  <a:t>Simplify </a:t>
                </a:r>
              </a:p>
              <a:p>
                <a:pPr marL="0" indent="0">
                  <a:buNone/>
                </a:pPr>
                <a:r>
                  <a:rPr lang="en-AU" sz="2400" dirty="0"/>
                  <a:t>a)  </a:t>
                </a:r>
                <a:r>
                  <a:rPr lang="en-AU" sz="24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      </a:t>
                </a:r>
                <a:r>
                  <a:rPr lang="en-AU" sz="2400" dirty="0"/>
                  <a:t>    b)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</a:t>
                </a:r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AE1405B-C5D0-84F2-F1B0-224C88BBB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1350"/>
                <a:ext cx="11846257" cy="660112"/>
              </a:xfrm>
              <a:prstGeom prst="rect">
                <a:avLst/>
              </a:prstGeom>
              <a:blipFill>
                <a:blip r:embed="rId2"/>
                <a:stretch>
                  <a:fillRect l="-772" t="-12963" b="-546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8247" y="1845192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a)  		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DE3D3F14-D87F-76F5-F79D-918682C78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47" y="1845192"/>
                <a:ext cx="6037221" cy="494152"/>
              </a:xfrm>
              <a:prstGeom prst="rect">
                <a:avLst/>
              </a:prstGeom>
              <a:blipFill>
                <a:blip r:embed="rId3"/>
                <a:stretch>
                  <a:fillRect l="-1514" t="-12346" b="-185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9D8337-BA1C-EBE0-3209-D3A52F9996A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9975" y="2278126"/>
                <a:ext cx="603722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9D8337-BA1C-EBE0-3209-D3A52F999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75" y="2278126"/>
                <a:ext cx="6037221" cy="4941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6E098B3-7D8E-8437-457A-C2A8D774A0E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9974" y="2761856"/>
                <a:ext cx="5207371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6E098B3-7D8E-8437-457A-C2A8D774A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74" y="2761856"/>
                <a:ext cx="5207371" cy="4941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E564F34-E719-FB50-8D9B-2043D20124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8248" y="3354917"/>
                <a:ext cx="5754626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b)  		</a:t>
                </a:r>
                <a14:m>
                  <m:oMath xmlns:m="http://schemas.openxmlformats.org/officeDocument/2006/math">
                    <m:r>
                      <a:rPr lang="en-AU" sz="200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sz="20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E564F34-E719-FB50-8D9B-2043D20124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48" y="3354917"/>
                <a:ext cx="5754626" cy="494152"/>
              </a:xfrm>
              <a:prstGeom prst="rect">
                <a:avLst/>
              </a:prstGeom>
              <a:blipFill>
                <a:blip r:embed="rId6"/>
                <a:stretch>
                  <a:fillRect l="-1589" t="-17284" b="-1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11A346E-2596-542A-9F17-3CBEFCB16F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94321" y="3838647"/>
                <a:ext cx="5754626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=−24×(−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811A346E-2596-542A-9F17-3CBEFCB16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321" y="3838647"/>
                <a:ext cx="5754626" cy="4941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A8491A86-7B91-A7C6-AC40-099634BFED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94321" y="4289489"/>
                <a:ext cx="5117315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=24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A8491A86-7B91-A7C6-AC40-099634BFE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321" y="4289489"/>
                <a:ext cx="5117315" cy="4941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26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4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12802</TotalTime>
  <Words>680</Words>
  <Application>Microsoft Office PowerPoint</Application>
  <PresentationFormat>Widescreen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HP</dc:creator>
  <cp:lastModifiedBy>TAN Mei Yi [Harrisdale Senior High School]</cp:lastModifiedBy>
  <cp:revision>142</cp:revision>
  <dcterms:created xsi:type="dcterms:W3CDTF">2017-12-27T03:10:14Z</dcterms:created>
  <dcterms:modified xsi:type="dcterms:W3CDTF">2022-09-12T02:32:02Z</dcterms:modified>
</cp:coreProperties>
</file>